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459359"/>
                </a:moveTo>
                <a:lnTo>
                  <a:pt x="18055692" y="459359"/>
                </a:lnTo>
                <a:lnTo>
                  <a:pt x="18055692" y="0"/>
                </a:lnTo>
                <a:lnTo>
                  <a:pt x="18039817" y="0"/>
                </a:lnTo>
                <a:lnTo>
                  <a:pt x="18039817" y="9812718"/>
                </a:lnTo>
                <a:lnTo>
                  <a:pt x="17016451" y="9812718"/>
                </a:lnTo>
                <a:lnTo>
                  <a:pt x="17016451" y="8789352"/>
                </a:lnTo>
                <a:lnTo>
                  <a:pt x="18039817" y="8789352"/>
                </a:lnTo>
                <a:lnTo>
                  <a:pt x="18039817" y="8773477"/>
                </a:lnTo>
                <a:lnTo>
                  <a:pt x="17016451" y="8773477"/>
                </a:lnTo>
                <a:lnTo>
                  <a:pt x="17016451" y="7750010"/>
                </a:lnTo>
                <a:lnTo>
                  <a:pt x="18039817" y="7750010"/>
                </a:lnTo>
                <a:lnTo>
                  <a:pt x="18039817" y="7734135"/>
                </a:lnTo>
                <a:lnTo>
                  <a:pt x="17016451" y="7734135"/>
                </a:lnTo>
                <a:lnTo>
                  <a:pt x="17016451" y="6710769"/>
                </a:lnTo>
                <a:lnTo>
                  <a:pt x="18039817" y="6710769"/>
                </a:lnTo>
                <a:lnTo>
                  <a:pt x="18039817" y="6694894"/>
                </a:lnTo>
                <a:lnTo>
                  <a:pt x="17016451" y="6694894"/>
                </a:lnTo>
                <a:lnTo>
                  <a:pt x="17016451" y="5671528"/>
                </a:lnTo>
                <a:lnTo>
                  <a:pt x="18039817" y="5671528"/>
                </a:lnTo>
                <a:lnTo>
                  <a:pt x="18039817" y="5655653"/>
                </a:lnTo>
                <a:lnTo>
                  <a:pt x="17016451" y="5655653"/>
                </a:lnTo>
                <a:lnTo>
                  <a:pt x="17016451" y="4632299"/>
                </a:lnTo>
                <a:lnTo>
                  <a:pt x="18039817" y="4632299"/>
                </a:lnTo>
                <a:lnTo>
                  <a:pt x="18039817" y="4616412"/>
                </a:lnTo>
                <a:lnTo>
                  <a:pt x="17016451" y="4616412"/>
                </a:lnTo>
                <a:lnTo>
                  <a:pt x="17016451" y="3593058"/>
                </a:lnTo>
                <a:lnTo>
                  <a:pt x="18039817" y="3593058"/>
                </a:lnTo>
                <a:lnTo>
                  <a:pt x="18039817" y="3577183"/>
                </a:lnTo>
                <a:lnTo>
                  <a:pt x="17016451" y="3577183"/>
                </a:lnTo>
                <a:lnTo>
                  <a:pt x="17016451" y="2553817"/>
                </a:lnTo>
                <a:lnTo>
                  <a:pt x="18039817" y="2553817"/>
                </a:lnTo>
                <a:lnTo>
                  <a:pt x="18039817" y="2537942"/>
                </a:lnTo>
                <a:lnTo>
                  <a:pt x="17016451" y="2537942"/>
                </a:lnTo>
                <a:lnTo>
                  <a:pt x="17016451" y="1514475"/>
                </a:lnTo>
                <a:lnTo>
                  <a:pt x="18039817" y="1514475"/>
                </a:lnTo>
                <a:lnTo>
                  <a:pt x="18039817" y="1498600"/>
                </a:lnTo>
                <a:lnTo>
                  <a:pt x="17016451" y="1498600"/>
                </a:lnTo>
                <a:lnTo>
                  <a:pt x="17016451" y="475234"/>
                </a:lnTo>
                <a:lnTo>
                  <a:pt x="18039817" y="475234"/>
                </a:lnTo>
                <a:lnTo>
                  <a:pt x="18039817" y="459359"/>
                </a:lnTo>
                <a:lnTo>
                  <a:pt x="17016451" y="459359"/>
                </a:lnTo>
                <a:lnTo>
                  <a:pt x="17016451" y="0"/>
                </a:lnTo>
                <a:lnTo>
                  <a:pt x="17000576" y="0"/>
                </a:lnTo>
                <a:lnTo>
                  <a:pt x="17000576" y="9812718"/>
                </a:lnTo>
                <a:lnTo>
                  <a:pt x="15977223" y="9812718"/>
                </a:lnTo>
                <a:lnTo>
                  <a:pt x="15977223" y="8789352"/>
                </a:lnTo>
                <a:lnTo>
                  <a:pt x="17000576" y="8789352"/>
                </a:lnTo>
                <a:lnTo>
                  <a:pt x="17000576" y="8773477"/>
                </a:lnTo>
                <a:lnTo>
                  <a:pt x="15977223" y="8773477"/>
                </a:lnTo>
                <a:lnTo>
                  <a:pt x="15977223" y="7750010"/>
                </a:lnTo>
                <a:lnTo>
                  <a:pt x="17000576" y="7750010"/>
                </a:lnTo>
                <a:lnTo>
                  <a:pt x="17000576" y="7734135"/>
                </a:lnTo>
                <a:lnTo>
                  <a:pt x="15977223" y="7734135"/>
                </a:lnTo>
                <a:lnTo>
                  <a:pt x="15977223" y="6710769"/>
                </a:lnTo>
                <a:lnTo>
                  <a:pt x="17000576" y="6710769"/>
                </a:lnTo>
                <a:lnTo>
                  <a:pt x="17000576" y="6694894"/>
                </a:lnTo>
                <a:lnTo>
                  <a:pt x="15977223" y="6694894"/>
                </a:lnTo>
                <a:lnTo>
                  <a:pt x="15977223" y="5671528"/>
                </a:lnTo>
                <a:lnTo>
                  <a:pt x="17000576" y="5671528"/>
                </a:lnTo>
                <a:lnTo>
                  <a:pt x="17000576" y="5655653"/>
                </a:lnTo>
                <a:lnTo>
                  <a:pt x="15977223" y="5655653"/>
                </a:lnTo>
                <a:lnTo>
                  <a:pt x="15977223" y="4632299"/>
                </a:lnTo>
                <a:lnTo>
                  <a:pt x="17000576" y="4632299"/>
                </a:lnTo>
                <a:lnTo>
                  <a:pt x="17000576" y="4616412"/>
                </a:lnTo>
                <a:lnTo>
                  <a:pt x="15977223" y="4616412"/>
                </a:lnTo>
                <a:lnTo>
                  <a:pt x="15977223" y="3593058"/>
                </a:lnTo>
                <a:lnTo>
                  <a:pt x="17000576" y="3593058"/>
                </a:lnTo>
                <a:lnTo>
                  <a:pt x="17000576" y="3577183"/>
                </a:lnTo>
                <a:lnTo>
                  <a:pt x="15977223" y="3577183"/>
                </a:lnTo>
                <a:lnTo>
                  <a:pt x="15977223" y="2553817"/>
                </a:lnTo>
                <a:lnTo>
                  <a:pt x="17000576" y="2553817"/>
                </a:lnTo>
                <a:lnTo>
                  <a:pt x="17000576" y="2537942"/>
                </a:lnTo>
                <a:lnTo>
                  <a:pt x="15977223" y="2537942"/>
                </a:lnTo>
                <a:lnTo>
                  <a:pt x="15977223" y="1514475"/>
                </a:lnTo>
                <a:lnTo>
                  <a:pt x="17000576" y="1514475"/>
                </a:lnTo>
                <a:lnTo>
                  <a:pt x="17000576" y="1498600"/>
                </a:lnTo>
                <a:lnTo>
                  <a:pt x="15977223" y="1498600"/>
                </a:lnTo>
                <a:lnTo>
                  <a:pt x="15977223" y="475234"/>
                </a:lnTo>
                <a:lnTo>
                  <a:pt x="17000576" y="475234"/>
                </a:lnTo>
                <a:lnTo>
                  <a:pt x="17000576" y="459359"/>
                </a:lnTo>
                <a:lnTo>
                  <a:pt x="15977223" y="459359"/>
                </a:lnTo>
                <a:lnTo>
                  <a:pt x="15977223" y="0"/>
                </a:lnTo>
                <a:lnTo>
                  <a:pt x="15961335" y="0"/>
                </a:lnTo>
                <a:lnTo>
                  <a:pt x="15961335" y="9812718"/>
                </a:lnTo>
                <a:lnTo>
                  <a:pt x="14937982" y="9812718"/>
                </a:lnTo>
                <a:lnTo>
                  <a:pt x="14937982" y="8789352"/>
                </a:lnTo>
                <a:lnTo>
                  <a:pt x="15961335" y="8789352"/>
                </a:lnTo>
                <a:lnTo>
                  <a:pt x="15961335" y="8773477"/>
                </a:lnTo>
                <a:lnTo>
                  <a:pt x="14937982" y="8773477"/>
                </a:lnTo>
                <a:lnTo>
                  <a:pt x="14937982" y="7750010"/>
                </a:lnTo>
                <a:lnTo>
                  <a:pt x="15961335" y="7750010"/>
                </a:lnTo>
                <a:lnTo>
                  <a:pt x="15961335" y="7734135"/>
                </a:lnTo>
                <a:lnTo>
                  <a:pt x="14937982" y="7734135"/>
                </a:lnTo>
                <a:lnTo>
                  <a:pt x="14937982" y="6710769"/>
                </a:lnTo>
                <a:lnTo>
                  <a:pt x="15961335" y="6710769"/>
                </a:lnTo>
                <a:lnTo>
                  <a:pt x="15961335" y="6694894"/>
                </a:lnTo>
                <a:lnTo>
                  <a:pt x="14937982" y="6694894"/>
                </a:lnTo>
                <a:lnTo>
                  <a:pt x="14937982" y="5671528"/>
                </a:lnTo>
                <a:lnTo>
                  <a:pt x="15961335" y="5671528"/>
                </a:lnTo>
                <a:lnTo>
                  <a:pt x="15961335" y="5655653"/>
                </a:lnTo>
                <a:lnTo>
                  <a:pt x="14937982" y="5655653"/>
                </a:lnTo>
                <a:lnTo>
                  <a:pt x="14937982" y="4632299"/>
                </a:lnTo>
                <a:lnTo>
                  <a:pt x="15961335" y="4632299"/>
                </a:lnTo>
                <a:lnTo>
                  <a:pt x="15961335" y="4616412"/>
                </a:lnTo>
                <a:lnTo>
                  <a:pt x="14937982" y="4616412"/>
                </a:lnTo>
                <a:lnTo>
                  <a:pt x="14937982" y="3593058"/>
                </a:lnTo>
                <a:lnTo>
                  <a:pt x="15961335" y="3593058"/>
                </a:lnTo>
                <a:lnTo>
                  <a:pt x="15961335" y="3577183"/>
                </a:lnTo>
                <a:lnTo>
                  <a:pt x="14937982" y="3577183"/>
                </a:lnTo>
                <a:lnTo>
                  <a:pt x="14937982" y="2553817"/>
                </a:lnTo>
                <a:lnTo>
                  <a:pt x="15961335" y="2553817"/>
                </a:lnTo>
                <a:lnTo>
                  <a:pt x="15961335" y="2537942"/>
                </a:lnTo>
                <a:lnTo>
                  <a:pt x="14937982" y="2537942"/>
                </a:lnTo>
                <a:lnTo>
                  <a:pt x="14937982" y="1514475"/>
                </a:lnTo>
                <a:lnTo>
                  <a:pt x="15961335" y="1514475"/>
                </a:lnTo>
                <a:lnTo>
                  <a:pt x="15961335" y="1498600"/>
                </a:lnTo>
                <a:lnTo>
                  <a:pt x="14937982" y="1498600"/>
                </a:lnTo>
                <a:lnTo>
                  <a:pt x="14937982" y="475234"/>
                </a:lnTo>
                <a:lnTo>
                  <a:pt x="15961335" y="475234"/>
                </a:lnTo>
                <a:lnTo>
                  <a:pt x="15961335" y="459359"/>
                </a:lnTo>
                <a:lnTo>
                  <a:pt x="14937982" y="459359"/>
                </a:lnTo>
                <a:lnTo>
                  <a:pt x="14937982" y="0"/>
                </a:lnTo>
                <a:lnTo>
                  <a:pt x="14922107" y="0"/>
                </a:lnTo>
                <a:lnTo>
                  <a:pt x="14922107" y="9812718"/>
                </a:lnTo>
                <a:lnTo>
                  <a:pt x="13898740" y="9812718"/>
                </a:lnTo>
                <a:lnTo>
                  <a:pt x="13898740" y="8789352"/>
                </a:lnTo>
                <a:lnTo>
                  <a:pt x="14922107" y="8789352"/>
                </a:lnTo>
                <a:lnTo>
                  <a:pt x="14922107" y="8773477"/>
                </a:lnTo>
                <a:lnTo>
                  <a:pt x="13898740" y="8773477"/>
                </a:lnTo>
                <a:lnTo>
                  <a:pt x="13898740" y="7750010"/>
                </a:lnTo>
                <a:lnTo>
                  <a:pt x="14922107" y="7750010"/>
                </a:lnTo>
                <a:lnTo>
                  <a:pt x="14922107" y="7734135"/>
                </a:lnTo>
                <a:lnTo>
                  <a:pt x="13898740" y="7734135"/>
                </a:lnTo>
                <a:lnTo>
                  <a:pt x="13898740" y="6710769"/>
                </a:lnTo>
                <a:lnTo>
                  <a:pt x="14922107" y="6710769"/>
                </a:lnTo>
                <a:lnTo>
                  <a:pt x="14922107" y="6694894"/>
                </a:lnTo>
                <a:lnTo>
                  <a:pt x="13898740" y="6694894"/>
                </a:lnTo>
                <a:lnTo>
                  <a:pt x="13898740" y="5671528"/>
                </a:lnTo>
                <a:lnTo>
                  <a:pt x="14922107" y="5671528"/>
                </a:lnTo>
                <a:lnTo>
                  <a:pt x="14922107" y="5655653"/>
                </a:lnTo>
                <a:lnTo>
                  <a:pt x="13898740" y="5655653"/>
                </a:lnTo>
                <a:lnTo>
                  <a:pt x="13898740" y="4632299"/>
                </a:lnTo>
                <a:lnTo>
                  <a:pt x="14922107" y="4632299"/>
                </a:lnTo>
                <a:lnTo>
                  <a:pt x="14922107" y="4616412"/>
                </a:lnTo>
                <a:lnTo>
                  <a:pt x="13898740" y="4616412"/>
                </a:lnTo>
                <a:lnTo>
                  <a:pt x="13898740" y="3593058"/>
                </a:lnTo>
                <a:lnTo>
                  <a:pt x="14922107" y="3593058"/>
                </a:lnTo>
                <a:lnTo>
                  <a:pt x="14922107" y="3577183"/>
                </a:lnTo>
                <a:lnTo>
                  <a:pt x="13898740" y="3577183"/>
                </a:lnTo>
                <a:lnTo>
                  <a:pt x="13898740" y="2553817"/>
                </a:lnTo>
                <a:lnTo>
                  <a:pt x="14922107" y="2553817"/>
                </a:lnTo>
                <a:lnTo>
                  <a:pt x="14922107" y="2537942"/>
                </a:lnTo>
                <a:lnTo>
                  <a:pt x="13898740" y="2537942"/>
                </a:lnTo>
                <a:lnTo>
                  <a:pt x="13898740" y="1514475"/>
                </a:lnTo>
                <a:lnTo>
                  <a:pt x="14922107" y="1514475"/>
                </a:lnTo>
                <a:lnTo>
                  <a:pt x="14922107" y="1498600"/>
                </a:lnTo>
                <a:lnTo>
                  <a:pt x="13898740" y="1498600"/>
                </a:lnTo>
                <a:lnTo>
                  <a:pt x="13898740" y="475234"/>
                </a:lnTo>
                <a:lnTo>
                  <a:pt x="14922107" y="475234"/>
                </a:lnTo>
                <a:lnTo>
                  <a:pt x="14922107" y="459359"/>
                </a:lnTo>
                <a:lnTo>
                  <a:pt x="13898740" y="459359"/>
                </a:lnTo>
                <a:lnTo>
                  <a:pt x="13898740" y="0"/>
                </a:lnTo>
                <a:lnTo>
                  <a:pt x="13882865" y="0"/>
                </a:lnTo>
                <a:lnTo>
                  <a:pt x="13882865" y="9812718"/>
                </a:lnTo>
                <a:lnTo>
                  <a:pt x="12859499" y="9812718"/>
                </a:lnTo>
                <a:lnTo>
                  <a:pt x="12859499" y="8789352"/>
                </a:lnTo>
                <a:lnTo>
                  <a:pt x="13882865" y="8789352"/>
                </a:lnTo>
                <a:lnTo>
                  <a:pt x="13882865" y="8773477"/>
                </a:lnTo>
                <a:lnTo>
                  <a:pt x="12859499" y="8773477"/>
                </a:lnTo>
                <a:lnTo>
                  <a:pt x="12859499" y="7750010"/>
                </a:lnTo>
                <a:lnTo>
                  <a:pt x="13882865" y="7750010"/>
                </a:lnTo>
                <a:lnTo>
                  <a:pt x="13882865" y="7734135"/>
                </a:lnTo>
                <a:lnTo>
                  <a:pt x="12859499" y="7734135"/>
                </a:lnTo>
                <a:lnTo>
                  <a:pt x="12859499" y="6710769"/>
                </a:lnTo>
                <a:lnTo>
                  <a:pt x="13882865" y="6710769"/>
                </a:lnTo>
                <a:lnTo>
                  <a:pt x="13882865" y="6694894"/>
                </a:lnTo>
                <a:lnTo>
                  <a:pt x="12859499" y="6694894"/>
                </a:lnTo>
                <a:lnTo>
                  <a:pt x="12859499" y="5671528"/>
                </a:lnTo>
                <a:lnTo>
                  <a:pt x="13882865" y="5671528"/>
                </a:lnTo>
                <a:lnTo>
                  <a:pt x="13882865" y="5655653"/>
                </a:lnTo>
                <a:lnTo>
                  <a:pt x="12859499" y="5655653"/>
                </a:lnTo>
                <a:lnTo>
                  <a:pt x="12859499" y="4632299"/>
                </a:lnTo>
                <a:lnTo>
                  <a:pt x="13882865" y="4632299"/>
                </a:lnTo>
                <a:lnTo>
                  <a:pt x="13882865" y="4616412"/>
                </a:lnTo>
                <a:lnTo>
                  <a:pt x="12859499" y="4616412"/>
                </a:lnTo>
                <a:lnTo>
                  <a:pt x="12859499" y="3593058"/>
                </a:lnTo>
                <a:lnTo>
                  <a:pt x="13882865" y="3593058"/>
                </a:lnTo>
                <a:lnTo>
                  <a:pt x="13882865" y="3577183"/>
                </a:lnTo>
                <a:lnTo>
                  <a:pt x="12859499" y="3577183"/>
                </a:lnTo>
                <a:lnTo>
                  <a:pt x="12859499" y="2553817"/>
                </a:lnTo>
                <a:lnTo>
                  <a:pt x="13882865" y="2553817"/>
                </a:lnTo>
                <a:lnTo>
                  <a:pt x="13882865" y="2537942"/>
                </a:lnTo>
                <a:lnTo>
                  <a:pt x="12859499" y="2537942"/>
                </a:lnTo>
                <a:lnTo>
                  <a:pt x="12859499" y="1514475"/>
                </a:lnTo>
                <a:lnTo>
                  <a:pt x="13882865" y="1514475"/>
                </a:lnTo>
                <a:lnTo>
                  <a:pt x="13882865" y="1498600"/>
                </a:lnTo>
                <a:lnTo>
                  <a:pt x="12859499" y="1498600"/>
                </a:lnTo>
                <a:lnTo>
                  <a:pt x="12859499" y="475234"/>
                </a:lnTo>
                <a:lnTo>
                  <a:pt x="13882865" y="475234"/>
                </a:lnTo>
                <a:lnTo>
                  <a:pt x="13882865" y="459359"/>
                </a:lnTo>
                <a:lnTo>
                  <a:pt x="12859499" y="459359"/>
                </a:lnTo>
                <a:lnTo>
                  <a:pt x="12859499" y="0"/>
                </a:lnTo>
                <a:lnTo>
                  <a:pt x="12843624" y="0"/>
                </a:lnTo>
                <a:lnTo>
                  <a:pt x="12843624" y="9812718"/>
                </a:lnTo>
                <a:lnTo>
                  <a:pt x="11820157" y="9812718"/>
                </a:lnTo>
                <a:lnTo>
                  <a:pt x="11820157" y="8789352"/>
                </a:lnTo>
                <a:lnTo>
                  <a:pt x="12843624" y="8789352"/>
                </a:lnTo>
                <a:lnTo>
                  <a:pt x="12843624" y="8773477"/>
                </a:lnTo>
                <a:lnTo>
                  <a:pt x="11820157" y="8773477"/>
                </a:lnTo>
                <a:lnTo>
                  <a:pt x="11820157" y="7750010"/>
                </a:lnTo>
                <a:lnTo>
                  <a:pt x="12843624" y="7750010"/>
                </a:lnTo>
                <a:lnTo>
                  <a:pt x="12843624" y="7734135"/>
                </a:lnTo>
                <a:lnTo>
                  <a:pt x="11820157" y="7734135"/>
                </a:lnTo>
                <a:lnTo>
                  <a:pt x="11820157" y="6710769"/>
                </a:lnTo>
                <a:lnTo>
                  <a:pt x="12843624" y="6710769"/>
                </a:lnTo>
                <a:lnTo>
                  <a:pt x="12843624" y="6694894"/>
                </a:lnTo>
                <a:lnTo>
                  <a:pt x="11820157" y="6694894"/>
                </a:lnTo>
                <a:lnTo>
                  <a:pt x="11820157" y="5671528"/>
                </a:lnTo>
                <a:lnTo>
                  <a:pt x="12843624" y="5671528"/>
                </a:lnTo>
                <a:lnTo>
                  <a:pt x="12843624" y="5655653"/>
                </a:lnTo>
                <a:lnTo>
                  <a:pt x="11820157" y="5655653"/>
                </a:lnTo>
                <a:lnTo>
                  <a:pt x="11820157" y="4632299"/>
                </a:lnTo>
                <a:lnTo>
                  <a:pt x="12843624" y="4632299"/>
                </a:lnTo>
                <a:lnTo>
                  <a:pt x="12843624" y="4616412"/>
                </a:lnTo>
                <a:lnTo>
                  <a:pt x="11820157" y="4616412"/>
                </a:lnTo>
                <a:lnTo>
                  <a:pt x="11820157" y="3593058"/>
                </a:lnTo>
                <a:lnTo>
                  <a:pt x="12843624" y="3593058"/>
                </a:lnTo>
                <a:lnTo>
                  <a:pt x="12843624" y="3577183"/>
                </a:lnTo>
                <a:lnTo>
                  <a:pt x="11820157" y="3577183"/>
                </a:lnTo>
                <a:lnTo>
                  <a:pt x="11820157" y="2553817"/>
                </a:lnTo>
                <a:lnTo>
                  <a:pt x="12843624" y="2553817"/>
                </a:lnTo>
                <a:lnTo>
                  <a:pt x="12843624" y="2537942"/>
                </a:lnTo>
                <a:lnTo>
                  <a:pt x="11820157" y="2537942"/>
                </a:lnTo>
                <a:lnTo>
                  <a:pt x="11820157" y="1514475"/>
                </a:lnTo>
                <a:lnTo>
                  <a:pt x="12843624" y="1514475"/>
                </a:lnTo>
                <a:lnTo>
                  <a:pt x="12843624" y="1498600"/>
                </a:lnTo>
                <a:lnTo>
                  <a:pt x="11820157" y="1498600"/>
                </a:lnTo>
                <a:lnTo>
                  <a:pt x="11820157" y="475234"/>
                </a:lnTo>
                <a:lnTo>
                  <a:pt x="12843624" y="475234"/>
                </a:lnTo>
                <a:lnTo>
                  <a:pt x="12843624" y="459359"/>
                </a:lnTo>
                <a:lnTo>
                  <a:pt x="11820157" y="459359"/>
                </a:lnTo>
                <a:lnTo>
                  <a:pt x="11820157" y="0"/>
                </a:lnTo>
                <a:lnTo>
                  <a:pt x="11804282" y="0"/>
                </a:lnTo>
                <a:lnTo>
                  <a:pt x="11804282" y="9812718"/>
                </a:lnTo>
                <a:lnTo>
                  <a:pt x="10780916" y="9812718"/>
                </a:lnTo>
                <a:lnTo>
                  <a:pt x="10780916" y="8789352"/>
                </a:lnTo>
                <a:lnTo>
                  <a:pt x="11804282" y="8789352"/>
                </a:lnTo>
                <a:lnTo>
                  <a:pt x="11804282" y="8773477"/>
                </a:lnTo>
                <a:lnTo>
                  <a:pt x="10780916" y="8773477"/>
                </a:lnTo>
                <a:lnTo>
                  <a:pt x="10780916" y="7750010"/>
                </a:lnTo>
                <a:lnTo>
                  <a:pt x="11804282" y="7750010"/>
                </a:lnTo>
                <a:lnTo>
                  <a:pt x="11804282" y="7734135"/>
                </a:lnTo>
                <a:lnTo>
                  <a:pt x="10780916" y="7734135"/>
                </a:lnTo>
                <a:lnTo>
                  <a:pt x="10780916" y="6710769"/>
                </a:lnTo>
                <a:lnTo>
                  <a:pt x="11804282" y="6710769"/>
                </a:lnTo>
                <a:lnTo>
                  <a:pt x="11804282" y="6694894"/>
                </a:lnTo>
                <a:lnTo>
                  <a:pt x="10780916" y="6694894"/>
                </a:lnTo>
                <a:lnTo>
                  <a:pt x="10780916" y="5671528"/>
                </a:lnTo>
                <a:lnTo>
                  <a:pt x="11804282" y="5671528"/>
                </a:lnTo>
                <a:lnTo>
                  <a:pt x="11804282" y="5655653"/>
                </a:lnTo>
                <a:lnTo>
                  <a:pt x="10780916" y="5655653"/>
                </a:lnTo>
                <a:lnTo>
                  <a:pt x="10780916" y="4632299"/>
                </a:lnTo>
                <a:lnTo>
                  <a:pt x="11804282" y="4632299"/>
                </a:lnTo>
                <a:lnTo>
                  <a:pt x="11804282" y="4616412"/>
                </a:lnTo>
                <a:lnTo>
                  <a:pt x="10780916" y="4616412"/>
                </a:lnTo>
                <a:lnTo>
                  <a:pt x="10780916" y="3593058"/>
                </a:lnTo>
                <a:lnTo>
                  <a:pt x="11804282" y="3593058"/>
                </a:lnTo>
                <a:lnTo>
                  <a:pt x="11804282" y="3577183"/>
                </a:lnTo>
                <a:lnTo>
                  <a:pt x="10780916" y="3577183"/>
                </a:lnTo>
                <a:lnTo>
                  <a:pt x="10780916" y="2553817"/>
                </a:lnTo>
                <a:lnTo>
                  <a:pt x="11804282" y="2553817"/>
                </a:lnTo>
                <a:lnTo>
                  <a:pt x="11804282" y="2537942"/>
                </a:lnTo>
                <a:lnTo>
                  <a:pt x="10780916" y="2537942"/>
                </a:lnTo>
                <a:lnTo>
                  <a:pt x="10780916" y="1514475"/>
                </a:lnTo>
                <a:lnTo>
                  <a:pt x="11804282" y="1514475"/>
                </a:lnTo>
                <a:lnTo>
                  <a:pt x="11804282" y="1498600"/>
                </a:lnTo>
                <a:lnTo>
                  <a:pt x="10780916" y="1498600"/>
                </a:lnTo>
                <a:lnTo>
                  <a:pt x="10780916" y="475234"/>
                </a:lnTo>
                <a:lnTo>
                  <a:pt x="11804282" y="475234"/>
                </a:lnTo>
                <a:lnTo>
                  <a:pt x="11804282" y="459359"/>
                </a:lnTo>
                <a:lnTo>
                  <a:pt x="10780916" y="459359"/>
                </a:lnTo>
                <a:lnTo>
                  <a:pt x="10780916" y="0"/>
                </a:lnTo>
                <a:lnTo>
                  <a:pt x="10765041" y="0"/>
                </a:lnTo>
                <a:lnTo>
                  <a:pt x="10765041" y="9812718"/>
                </a:lnTo>
                <a:lnTo>
                  <a:pt x="9744761" y="9812718"/>
                </a:lnTo>
                <a:lnTo>
                  <a:pt x="9744761" y="8789352"/>
                </a:lnTo>
                <a:lnTo>
                  <a:pt x="10765041" y="8789352"/>
                </a:lnTo>
                <a:lnTo>
                  <a:pt x="10765041" y="8773477"/>
                </a:lnTo>
                <a:lnTo>
                  <a:pt x="9744761" y="8773477"/>
                </a:lnTo>
                <a:lnTo>
                  <a:pt x="9744761" y="7750010"/>
                </a:lnTo>
                <a:lnTo>
                  <a:pt x="10765041" y="7750010"/>
                </a:lnTo>
                <a:lnTo>
                  <a:pt x="10765041" y="7734135"/>
                </a:lnTo>
                <a:lnTo>
                  <a:pt x="9744761" y="7734135"/>
                </a:lnTo>
                <a:lnTo>
                  <a:pt x="9744761" y="6710769"/>
                </a:lnTo>
                <a:lnTo>
                  <a:pt x="10765041" y="6710769"/>
                </a:lnTo>
                <a:lnTo>
                  <a:pt x="10765041" y="6694894"/>
                </a:lnTo>
                <a:lnTo>
                  <a:pt x="9744761" y="6694894"/>
                </a:lnTo>
                <a:lnTo>
                  <a:pt x="9744761" y="5671528"/>
                </a:lnTo>
                <a:lnTo>
                  <a:pt x="10765041" y="5671528"/>
                </a:lnTo>
                <a:lnTo>
                  <a:pt x="10765041" y="5655653"/>
                </a:lnTo>
                <a:lnTo>
                  <a:pt x="9744761" y="5655653"/>
                </a:lnTo>
                <a:lnTo>
                  <a:pt x="9744761" y="4632299"/>
                </a:lnTo>
                <a:lnTo>
                  <a:pt x="10765041" y="4632299"/>
                </a:lnTo>
                <a:lnTo>
                  <a:pt x="10765041" y="4616412"/>
                </a:lnTo>
                <a:lnTo>
                  <a:pt x="9744761" y="4616412"/>
                </a:lnTo>
                <a:lnTo>
                  <a:pt x="9744761" y="3593058"/>
                </a:lnTo>
                <a:lnTo>
                  <a:pt x="10765041" y="3593058"/>
                </a:lnTo>
                <a:lnTo>
                  <a:pt x="10765041" y="3577183"/>
                </a:lnTo>
                <a:lnTo>
                  <a:pt x="9744761" y="3577183"/>
                </a:lnTo>
                <a:lnTo>
                  <a:pt x="9744761" y="2553817"/>
                </a:lnTo>
                <a:lnTo>
                  <a:pt x="10765041" y="2553817"/>
                </a:lnTo>
                <a:lnTo>
                  <a:pt x="10765041" y="2537942"/>
                </a:lnTo>
                <a:lnTo>
                  <a:pt x="9744761" y="2537942"/>
                </a:lnTo>
                <a:lnTo>
                  <a:pt x="9744761" y="1514475"/>
                </a:lnTo>
                <a:lnTo>
                  <a:pt x="10765041" y="1514475"/>
                </a:lnTo>
                <a:lnTo>
                  <a:pt x="10765041" y="1498600"/>
                </a:lnTo>
                <a:lnTo>
                  <a:pt x="9744761" y="1498600"/>
                </a:lnTo>
                <a:lnTo>
                  <a:pt x="9744761" y="475234"/>
                </a:lnTo>
                <a:lnTo>
                  <a:pt x="10765041" y="475234"/>
                </a:lnTo>
                <a:lnTo>
                  <a:pt x="10765041" y="459359"/>
                </a:lnTo>
                <a:lnTo>
                  <a:pt x="9744761" y="459359"/>
                </a:lnTo>
                <a:lnTo>
                  <a:pt x="9744761" y="0"/>
                </a:lnTo>
                <a:lnTo>
                  <a:pt x="9741687" y="0"/>
                </a:lnTo>
                <a:lnTo>
                  <a:pt x="9728873" y="0"/>
                </a:lnTo>
                <a:lnTo>
                  <a:pt x="9725800" y="0"/>
                </a:lnTo>
                <a:lnTo>
                  <a:pt x="9725800" y="459359"/>
                </a:lnTo>
                <a:lnTo>
                  <a:pt x="9725800" y="9812718"/>
                </a:lnTo>
                <a:lnTo>
                  <a:pt x="8705520" y="9812718"/>
                </a:lnTo>
                <a:lnTo>
                  <a:pt x="8705520" y="8789352"/>
                </a:lnTo>
                <a:lnTo>
                  <a:pt x="9725800" y="8789352"/>
                </a:lnTo>
                <a:lnTo>
                  <a:pt x="9725800" y="8773477"/>
                </a:lnTo>
                <a:lnTo>
                  <a:pt x="8705520" y="8773477"/>
                </a:lnTo>
                <a:lnTo>
                  <a:pt x="8705520" y="7750010"/>
                </a:lnTo>
                <a:lnTo>
                  <a:pt x="9725800" y="7750010"/>
                </a:lnTo>
                <a:lnTo>
                  <a:pt x="9725800" y="7734135"/>
                </a:lnTo>
                <a:lnTo>
                  <a:pt x="8705520" y="7734135"/>
                </a:lnTo>
                <a:lnTo>
                  <a:pt x="8705520" y="6710769"/>
                </a:lnTo>
                <a:lnTo>
                  <a:pt x="9725800" y="6710769"/>
                </a:lnTo>
                <a:lnTo>
                  <a:pt x="9725800" y="6694894"/>
                </a:lnTo>
                <a:lnTo>
                  <a:pt x="8705520" y="6694894"/>
                </a:lnTo>
                <a:lnTo>
                  <a:pt x="8705520" y="5671528"/>
                </a:lnTo>
                <a:lnTo>
                  <a:pt x="9725800" y="5671528"/>
                </a:lnTo>
                <a:lnTo>
                  <a:pt x="9725800" y="5655653"/>
                </a:lnTo>
                <a:lnTo>
                  <a:pt x="8705520" y="5655653"/>
                </a:lnTo>
                <a:lnTo>
                  <a:pt x="8705520" y="4632299"/>
                </a:lnTo>
                <a:lnTo>
                  <a:pt x="9725800" y="4632299"/>
                </a:lnTo>
                <a:lnTo>
                  <a:pt x="9725800" y="4616412"/>
                </a:lnTo>
                <a:lnTo>
                  <a:pt x="8705520" y="4616412"/>
                </a:lnTo>
                <a:lnTo>
                  <a:pt x="8705520" y="3593058"/>
                </a:lnTo>
                <a:lnTo>
                  <a:pt x="9725800" y="3593058"/>
                </a:lnTo>
                <a:lnTo>
                  <a:pt x="9725800" y="3577183"/>
                </a:lnTo>
                <a:lnTo>
                  <a:pt x="8705520" y="3577183"/>
                </a:lnTo>
                <a:lnTo>
                  <a:pt x="8705520" y="2553817"/>
                </a:lnTo>
                <a:lnTo>
                  <a:pt x="9725800" y="2553817"/>
                </a:lnTo>
                <a:lnTo>
                  <a:pt x="9725800" y="2537942"/>
                </a:lnTo>
                <a:lnTo>
                  <a:pt x="8705520" y="2537942"/>
                </a:lnTo>
                <a:lnTo>
                  <a:pt x="8705520" y="1514475"/>
                </a:lnTo>
                <a:lnTo>
                  <a:pt x="9725800" y="1514475"/>
                </a:lnTo>
                <a:lnTo>
                  <a:pt x="9725800" y="1498600"/>
                </a:lnTo>
                <a:lnTo>
                  <a:pt x="8705520" y="1498600"/>
                </a:lnTo>
                <a:lnTo>
                  <a:pt x="8705520" y="475234"/>
                </a:lnTo>
                <a:lnTo>
                  <a:pt x="9725800" y="475234"/>
                </a:lnTo>
                <a:lnTo>
                  <a:pt x="9725800" y="459359"/>
                </a:lnTo>
                <a:lnTo>
                  <a:pt x="8705520" y="459359"/>
                </a:lnTo>
                <a:lnTo>
                  <a:pt x="8705520" y="0"/>
                </a:lnTo>
                <a:lnTo>
                  <a:pt x="8689645" y="0"/>
                </a:lnTo>
                <a:lnTo>
                  <a:pt x="8689645" y="9812718"/>
                </a:lnTo>
                <a:lnTo>
                  <a:pt x="7666279" y="9812718"/>
                </a:lnTo>
                <a:lnTo>
                  <a:pt x="7666279" y="8789352"/>
                </a:lnTo>
                <a:lnTo>
                  <a:pt x="8689645" y="8789352"/>
                </a:lnTo>
                <a:lnTo>
                  <a:pt x="8689645" y="8773477"/>
                </a:lnTo>
                <a:lnTo>
                  <a:pt x="7666279" y="8773477"/>
                </a:lnTo>
                <a:lnTo>
                  <a:pt x="7666279" y="7750010"/>
                </a:lnTo>
                <a:lnTo>
                  <a:pt x="8689645" y="7750010"/>
                </a:lnTo>
                <a:lnTo>
                  <a:pt x="8689645" y="7734135"/>
                </a:lnTo>
                <a:lnTo>
                  <a:pt x="7666279" y="7734135"/>
                </a:lnTo>
                <a:lnTo>
                  <a:pt x="7666279" y="6710769"/>
                </a:lnTo>
                <a:lnTo>
                  <a:pt x="8689645" y="6710769"/>
                </a:lnTo>
                <a:lnTo>
                  <a:pt x="8689645" y="6694894"/>
                </a:lnTo>
                <a:lnTo>
                  <a:pt x="7666279" y="6694894"/>
                </a:lnTo>
                <a:lnTo>
                  <a:pt x="7666279" y="5671528"/>
                </a:lnTo>
                <a:lnTo>
                  <a:pt x="8689645" y="5671528"/>
                </a:lnTo>
                <a:lnTo>
                  <a:pt x="8689645" y="5655653"/>
                </a:lnTo>
                <a:lnTo>
                  <a:pt x="7666279" y="5655653"/>
                </a:lnTo>
                <a:lnTo>
                  <a:pt x="7666279" y="4632299"/>
                </a:lnTo>
                <a:lnTo>
                  <a:pt x="8689645" y="4632299"/>
                </a:lnTo>
                <a:lnTo>
                  <a:pt x="8689645" y="4616412"/>
                </a:lnTo>
                <a:lnTo>
                  <a:pt x="7666279" y="4616412"/>
                </a:lnTo>
                <a:lnTo>
                  <a:pt x="7666279" y="3593058"/>
                </a:lnTo>
                <a:lnTo>
                  <a:pt x="8689645" y="3593058"/>
                </a:lnTo>
                <a:lnTo>
                  <a:pt x="8689645" y="3577183"/>
                </a:lnTo>
                <a:lnTo>
                  <a:pt x="7666279" y="3577183"/>
                </a:lnTo>
                <a:lnTo>
                  <a:pt x="7666279" y="2553817"/>
                </a:lnTo>
                <a:lnTo>
                  <a:pt x="8689645" y="2553817"/>
                </a:lnTo>
                <a:lnTo>
                  <a:pt x="8689645" y="2537942"/>
                </a:lnTo>
                <a:lnTo>
                  <a:pt x="7666279" y="2537942"/>
                </a:lnTo>
                <a:lnTo>
                  <a:pt x="7666279" y="1514475"/>
                </a:lnTo>
                <a:lnTo>
                  <a:pt x="8689645" y="1514475"/>
                </a:lnTo>
                <a:lnTo>
                  <a:pt x="8689645" y="1498600"/>
                </a:lnTo>
                <a:lnTo>
                  <a:pt x="7666279" y="1498600"/>
                </a:lnTo>
                <a:lnTo>
                  <a:pt x="7666279" y="475234"/>
                </a:lnTo>
                <a:lnTo>
                  <a:pt x="8689645" y="475234"/>
                </a:lnTo>
                <a:lnTo>
                  <a:pt x="8689645" y="459359"/>
                </a:lnTo>
                <a:lnTo>
                  <a:pt x="7666279" y="459359"/>
                </a:lnTo>
                <a:lnTo>
                  <a:pt x="7666279" y="0"/>
                </a:lnTo>
                <a:lnTo>
                  <a:pt x="7650404" y="0"/>
                </a:lnTo>
                <a:lnTo>
                  <a:pt x="7650404" y="9812718"/>
                </a:lnTo>
                <a:lnTo>
                  <a:pt x="6626936" y="9812718"/>
                </a:lnTo>
                <a:lnTo>
                  <a:pt x="6626936" y="8789352"/>
                </a:lnTo>
                <a:lnTo>
                  <a:pt x="7650404" y="8789352"/>
                </a:lnTo>
                <a:lnTo>
                  <a:pt x="7650404" y="8773477"/>
                </a:lnTo>
                <a:lnTo>
                  <a:pt x="6626936" y="8773477"/>
                </a:lnTo>
                <a:lnTo>
                  <a:pt x="6626936" y="7750010"/>
                </a:lnTo>
                <a:lnTo>
                  <a:pt x="7650404" y="7750010"/>
                </a:lnTo>
                <a:lnTo>
                  <a:pt x="7650404" y="7734135"/>
                </a:lnTo>
                <a:lnTo>
                  <a:pt x="6626936" y="7734135"/>
                </a:lnTo>
                <a:lnTo>
                  <a:pt x="6626936" y="6710769"/>
                </a:lnTo>
                <a:lnTo>
                  <a:pt x="7650404" y="6710769"/>
                </a:lnTo>
                <a:lnTo>
                  <a:pt x="7650404" y="6694894"/>
                </a:lnTo>
                <a:lnTo>
                  <a:pt x="6626936" y="6694894"/>
                </a:lnTo>
                <a:lnTo>
                  <a:pt x="6626936" y="5671528"/>
                </a:lnTo>
                <a:lnTo>
                  <a:pt x="7650404" y="5671528"/>
                </a:lnTo>
                <a:lnTo>
                  <a:pt x="7650404" y="5655653"/>
                </a:lnTo>
                <a:lnTo>
                  <a:pt x="6626936" y="5655653"/>
                </a:lnTo>
                <a:lnTo>
                  <a:pt x="6626936" y="4632299"/>
                </a:lnTo>
                <a:lnTo>
                  <a:pt x="7650404" y="4632299"/>
                </a:lnTo>
                <a:lnTo>
                  <a:pt x="7650404" y="4616412"/>
                </a:lnTo>
                <a:lnTo>
                  <a:pt x="6626936" y="4616412"/>
                </a:lnTo>
                <a:lnTo>
                  <a:pt x="6626936" y="3593058"/>
                </a:lnTo>
                <a:lnTo>
                  <a:pt x="7650404" y="3593058"/>
                </a:lnTo>
                <a:lnTo>
                  <a:pt x="7650404" y="3577183"/>
                </a:lnTo>
                <a:lnTo>
                  <a:pt x="6626936" y="3577183"/>
                </a:lnTo>
                <a:lnTo>
                  <a:pt x="6626936" y="2553817"/>
                </a:lnTo>
                <a:lnTo>
                  <a:pt x="7650404" y="2553817"/>
                </a:lnTo>
                <a:lnTo>
                  <a:pt x="7650404" y="2537942"/>
                </a:lnTo>
                <a:lnTo>
                  <a:pt x="6626936" y="2537942"/>
                </a:lnTo>
                <a:lnTo>
                  <a:pt x="6626936" y="1514475"/>
                </a:lnTo>
                <a:lnTo>
                  <a:pt x="7650404" y="1514475"/>
                </a:lnTo>
                <a:lnTo>
                  <a:pt x="7650404" y="1498600"/>
                </a:lnTo>
                <a:lnTo>
                  <a:pt x="6626936" y="1498600"/>
                </a:lnTo>
                <a:lnTo>
                  <a:pt x="6626936" y="475234"/>
                </a:lnTo>
                <a:lnTo>
                  <a:pt x="7650404" y="475234"/>
                </a:lnTo>
                <a:lnTo>
                  <a:pt x="7650404" y="459359"/>
                </a:lnTo>
                <a:lnTo>
                  <a:pt x="6626936" y="459359"/>
                </a:lnTo>
                <a:lnTo>
                  <a:pt x="6626936" y="0"/>
                </a:lnTo>
                <a:lnTo>
                  <a:pt x="6611061" y="0"/>
                </a:lnTo>
                <a:lnTo>
                  <a:pt x="6611061" y="9812718"/>
                </a:lnTo>
                <a:lnTo>
                  <a:pt x="5587695" y="9812718"/>
                </a:lnTo>
                <a:lnTo>
                  <a:pt x="5587695" y="8789352"/>
                </a:lnTo>
                <a:lnTo>
                  <a:pt x="6611061" y="8789352"/>
                </a:lnTo>
                <a:lnTo>
                  <a:pt x="6611061" y="8773477"/>
                </a:lnTo>
                <a:lnTo>
                  <a:pt x="5587695" y="8773477"/>
                </a:lnTo>
                <a:lnTo>
                  <a:pt x="5587695" y="7750010"/>
                </a:lnTo>
                <a:lnTo>
                  <a:pt x="6611061" y="7750010"/>
                </a:lnTo>
                <a:lnTo>
                  <a:pt x="6611061" y="7734135"/>
                </a:lnTo>
                <a:lnTo>
                  <a:pt x="5587695" y="7734135"/>
                </a:lnTo>
                <a:lnTo>
                  <a:pt x="5587695" y="6710769"/>
                </a:lnTo>
                <a:lnTo>
                  <a:pt x="6611061" y="6710769"/>
                </a:lnTo>
                <a:lnTo>
                  <a:pt x="6611061" y="6694894"/>
                </a:lnTo>
                <a:lnTo>
                  <a:pt x="5587695" y="6694894"/>
                </a:lnTo>
                <a:lnTo>
                  <a:pt x="5587695" y="5671528"/>
                </a:lnTo>
                <a:lnTo>
                  <a:pt x="6611061" y="5671528"/>
                </a:lnTo>
                <a:lnTo>
                  <a:pt x="6611061" y="5655653"/>
                </a:lnTo>
                <a:lnTo>
                  <a:pt x="5587695" y="5655653"/>
                </a:lnTo>
                <a:lnTo>
                  <a:pt x="5587695" y="4632299"/>
                </a:lnTo>
                <a:lnTo>
                  <a:pt x="6611061" y="4632299"/>
                </a:lnTo>
                <a:lnTo>
                  <a:pt x="6611061" y="4616412"/>
                </a:lnTo>
                <a:lnTo>
                  <a:pt x="5587695" y="4616412"/>
                </a:lnTo>
                <a:lnTo>
                  <a:pt x="5587695" y="3593058"/>
                </a:lnTo>
                <a:lnTo>
                  <a:pt x="6611061" y="3593058"/>
                </a:lnTo>
                <a:lnTo>
                  <a:pt x="6611061" y="3577183"/>
                </a:lnTo>
                <a:lnTo>
                  <a:pt x="5587695" y="3577183"/>
                </a:lnTo>
                <a:lnTo>
                  <a:pt x="5587695" y="2553817"/>
                </a:lnTo>
                <a:lnTo>
                  <a:pt x="6611061" y="2553817"/>
                </a:lnTo>
                <a:lnTo>
                  <a:pt x="6611061" y="2537942"/>
                </a:lnTo>
                <a:lnTo>
                  <a:pt x="5587695" y="2537942"/>
                </a:lnTo>
                <a:lnTo>
                  <a:pt x="5587695" y="1514475"/>
                </a:lnTo>
                <a:lnTo>
                  <a:pt x="6611061" y="1514475"/>
                </a:lnTo>
                <a:lnTo>
                  <a:pt x="6611061" y="1498600"/>
                </a:lnTo>
                <a:lnTo>
                  <a:pt x="5587695" y="1498600"/>
                </a:lnTo>
                <a:lnTo>
                  <a:pt x="5587695" y="475234"/>
                </a:lnTo>
                <a:lnTo>
                  <a:pt x="6611061" y="475234"/>
                </a:lnTo>
                <a:lnTo>
                  <a:pt x="6611061" y="459359"/>
                </a:lnTo>
                <a:lnTo>
                  <a:pt x="5587695" y="459359"/>
                </a:lnTo>
                <a:lnTo>
                  <a:pt x="5587695" y="0"/>
                </a:lnTo>
                <a:lnTo>
                  <a:pt x="5571820" y="0"/>
                </a:lnTo>
                <a:lnTo>
                  <a:pt x="5571820" y="9812718"/>
                </a:lnTo>
                <a:lnTo>
                  <a:pt x="4548454" y="9812718"/>
                </a:lnTo>
                <a:lnTo>
                  <a:pt x="4548454" y="8789352"/>
                </a:lnTo>
                <a:lnTo>
                  <a:pt x="5571820" y="8789352"/>
                </a:lnTo>
                <a:lnTo>
                  <a:pt x="5571820" y="8773477"/>
                </a:lnTo>
                <a:lnTo>
                  <a:pt x="4548454" y="8773477"/>
                </a:lnTo>
                <a:lnTo>
                  <a:pt x="4548454" y="7750010"/>
                </a:lnTo>
                <a:lnTo>
                  <a:pt x="5571820" y="7750010"/>
                </a:lnTo>
                <a:lnTo>
                  <a:pt x="5571820" y="7734135"/>
                </a:lnTo>
                <a:lnTo>
                  <a:pt x="4548454" y="7734135"/>
                </a:lnTo>
                <a:lnTo>
                  <a:pt x="4548454" y="6710769"/>
                </a:lnTo>
                <a:lnTo>
                  <a:pt x="5571820" y="6710769"/>
                </a:lnTo>
                <a:lnTo>
                  <a:pt x="5571820" y="6694894"/>
                </a:lnTo>
                <a:lnTo>
                  <a:pt x="4548454" y="6694894"/>
                </a:lnTo>
                <a:lnTo>
                  <a:pt x="4548454" y="5671528"/>
                </a:lnTo>
                <a:lnTo>
                  <a:pt x="5571820" y="5671528"/>
                </a:lnTo>
                <a:lnTo>
                  <a:pt x="5571820" y="5655653"/>
                </a:lnTo>
                <a:lnTo>
                  <a:pt x="4548454" y="5655653"/>
                </a:lnTo>
                <a:lnTo>
                  <a:pt x="4548454" y="4632299"/>
                </a:lnTo>
                <a:lnTo>
                  <a:pt x="5571820" y="4632299"/>
                </a:lnTo>
                <a:lnTo>
                  <a:pt x="5571820" y="4616412"/>
                </a:lnTo>
                <a:lnTo>
                  <a:pt x="4548454" y="4616412"/>
                </a:lnTo>
                <a:lnTo>
                  <a:pt x="4548454" y="3593058"/>
                </a:lnTo>
                <a:lnTo>
                  <a:pt x="5571820" y="3593058"/>
                </a:lnTo>
                <a:lnTo>
                  <a:pt x="5571820" y="3577183"/>
                </a:lnTo>
                <a:lnTo>
                  <a:pt x="4548454" y="3577183"/>
                </a:lnTo>
                <a:lnTo>
                  <a:pt x="4548454" y="2553817"/>
                </a:lnTo>
                <a:lnTo>
                  <a:pt x="5571820" y="2553817"/>
                </a:lnTo>
                <a:lnTo>
                  <a:pt x="5571820" y="2537942"/>
                </a:lnTo>
                <a:lnTo>
                  <a:pt x="4548454" y="2537942"/>
                </a:lnTo>
                <a:lnTo>
                  <a:pt x="4548454" y="1514475"/>
                </a:lnTo>
                <a:lnTo>
                  <a:pt x="5571820" y="1514475"/>
                </a:lnTo>
                <a:lnTo>
                  <a:pt x="5571820" y="1498600"/>
                </a:lnTo>
                <a:lnTo>
                  <a:pt x="4548454" y="1498600"/>
                </a:lnTo>
                <a:lnTo>
                  <a:pt x="4548454" y="475234"/>
                </a:lnTo>
                <a:lnTo>
                  <a:pt x="5571820" y="475234"/>
                </a:lnTo>
                <a:lnTo>
                  <a:pt x="5571820" y="459359"/>
                </a:lnTo>
                <a:lnTo>
                  <a:pt x="4548454" y="459359"/>
                </a:lnTo>
                <a:lnTo>
                  <a:pt x="4548454" y="0"/>
                </a:lnTo>
                <a:lnTo>
                  <a:pt x="4532579" y="0"/>
                </a:lnTo>
                <a:lnTo>
                  <a:pt x="4532579" y="9812718"/>
                </a:lnTo>
                <a:lnTo>
                  <a:pt x="3509226" y="9812718"/>
                </a:lnTo>
                <a:lnTo>
                  <a:pt x="3509226" y="8789352"/>
                </a:lnTo>
                <a:lnTo>
                  <a:pt x="4532579" y="8789352"/>
                </a:lnTo>
                <a:lnTo>
                  <a:pt x="4532579" y="8773477"/>
                </a:lnTo>
                <a:lnTo>
                  <a:pt x="3509226" y="8773477"/>
                </a:lnTo>
                <a:lnTo>
                  <a:pt x="3509226" y="7750010"/>
                </a:lnTo>
                <a:lnTo>
                  <a:pt x="4532579" y="7750010"/>
                </a:lnTo>
                <a:lnTo>
                  <a:pt x="4532579" y="7734135"/>
                </a:lnTo>
                <a:lnTo>
                  <a:pt x="3509226" y="7734135"/>
                </a:lnTo>
                <a:lnTo>
                  <a:pt x="3509226" y="6710769"/>
                </a:lnTo>
                <a:lnTo>
                  <a:pt x="4532579" y="6710769"/>
                </a:lnTo>
                <a:lnTo>
                  <a:pt x="4532579" y="6694894"/>
                </a:lnTo>
                <a:lnTo>
                  <a:pt x="3509226" y="6694894"/>
                </a:lnTo>
                <a:lnTo>
                  <a:pt x="3509226" y="5671528"/>
                </a:lnTo>
                <a:lnTo>
                  <a:pt x="4532579" y="5671528"/>
                </a:lnTo>
                <a:lnTo>
                  <a:pt x="4532579" y="5655653"/>
                </a:lnTo>
                <a:lnTo>
                  <a:pt x="3509226" y="5655653"/>
                </a:lnTo>
                <a:lnTo>
                  <a:pt x="3509226" y="4632299"/>
                </a:lnTo>
                <a:lnTo>
                  <a:pt x="4532579" y="4632299"/>
                </a:lnTo>
                <a:lnTo>
                  <a:pt x="4532579" y="4616412"/>
                </a:lnTo>
                <a:lnTo>
                  <a:pt x="3509226" y="4616412"/>
                </a:lnTo>
                <a:lnTo>
                  <a:pt x="3509226" y="3593058"/>
                </a:lnTo>
                <a:lnTo>
                  <a:pt x="4532579" y="3593058"/>
                </a:lnTo>
                <a:lnTo>
                  <a:pt x="4532579" y="3577183"/>
                </a:lnTo>
                <a:lnTo>
                  <a:pt x="3509226" y="3577183"/>
                </a:lnTo>
                <a:lnTo>
                  <a:pt x="3509226" y="2553817"/>
                </a:lnTo>
                <a:lnTo>
                  <a:pt x="4532579" y="2553817"/>
                </a:lnTo>
                <a:lnTo>
                  <a:pt x="4532579" y="2537942"/>
                </a:lnTo>
                <a:lnTo>
                  <a:pt x="3509226" y="2537942"/>
                </a:lnTo>
                <a:lnTo>
                  <a:pt x="3509226" y="1514475"/>
                </a:lnTo>
                <a:lnTo>
                  <a:pt x="4532579" y="1514475"/>
                </a:lnTo>
                <a:lnTo>
                  <a:pt x="4532579" y="1498600"/>
                </a:lnTo>
                <a:lnTo>
                  <a:pt x="3509226" y="1498600"/>
                </a:lnTo>
                <a:lnTo>
                  <a:pt x="3509226" y="475234"/>
                </a:lnTo>
                <a:lnTo>
                  <a:pt x="4532579" y="475234"/>
                </a:lnTo>
                <a:lnTo>
                  <a:pt x="4532579" y="459359"/>
                </a:lnTo>
                <a:lnTo>
                  <a:pt x="3509226" y="459359"/>
                </a:lnTo>
                <a:lnTo>
                  <a:pt x="3509226" y="0"/>
                </a:lnTo>
                <a:lnTo>
                  <a:pt x="3493338" y="0"/>
                </a:lnTo>
                <a:lnTo>
                  <a:pt x="3493338" y="9812718"/>
                </a:lnTo>
                <a:lnTo>
                  <a:pt x="2469985" y="9812718"/>
                </a:lnTo>
                <a:lnTo>
                  <a:pt x="2469985" y="8789352"/>
                </a:lnTo>
                <a:lnTo>
                  <a:pt x="3493338" y="8789352"/>
                </a:lnTo>
                <a:lnTo>
                  <a:pt x="3493338" y="8773477"/>
                </a:lnTo>
                <a:lnTo>
                  <a:pt x="2469985" y="8773477"/>
                </a:lnTo>
                <a:lnTo>
                  <a:pt x="2469985" y="7750010"/>
                </a:lnTo>
                <a:lnTo>
                  <a:pt x="3493338" y="7750010"/>
                </a:lnTo>
                <a:lnTo>
                  <a:pt x="3493338" y="7734135"/>
                </a:lnTo>
                <a:lnTo>
                  <a:pt x="2469985" y="7734135"/>
                </a:lnTo>
                <a:lnTo>
                  <a:pt x="2469985" y="6710769"/>
                </a:lnTo>
                <a:lnTo>
                  <a:pt x="3493338" y="6710769"/>
                </a:lnTo>
                <a:lnTo>
                  <a:pt x="3493338" y="6694894"/>
                </a:lnTo>
                <a:lnTo>
                  <a:pt x="2469985" y="6694894"/>
                </a:lnTo>
                <a:lnTo>
                  <a:pt x="2469985" y="5671528"/>
                </a:lnTo>
                <a:lnTo>
                  <a:pt x="3493338" y="5671528"/>
                </a:lnTo>
                <a:lnTo>
                  <a:pt x="3493338" y="5655653"/>
                </a:lnTo>
                <a:lnTo>
                  <a:pt x="2469985" y="5655653"/>
                </a:lnTo>
                <a:lnTo>
                  <a:pt x="2469985" y="4632299"/>
                </a:lnTo>
                <a:lnTo>
                  <a:pt x="3493338" y="4632299"/>
                </a:lnTo>
                <a:lnTo>
                  <a:pt x="3493338" y="4616412"/>
                </a:lnTo>
                <a:lnTo>
                  <a:pt x="2469985" y="4616412"/>
                </a:lnTo>
                <a:lnTo>
                  <a:pt x="2469985" y="3593058"/>
                </a:lnTo>
                <a:lnTo>
                  <a:pt x="3493338" y="3593058"/>
                </a:lnTo>
                <a:lnTo>
                  <a:pt x="3493338" y="3577183"/>
                </a:lnTo>
                <a:lnTo>
                  <a:pt x="2469985" y="3577183"/>
                </a:lnTo>
                <a:lnTo>
                  <a:pt x="2469985" y="2553817"/>
                </a:lnTo>
                <a:lnTo>
                  <a:pt x="3493338" y="2553817"/>
                </a:lnTo>
                <a:lnTo>
                  <a:pt x="3493338" y="2537942"/>
                </a:lnTo>
                <a:lnTo>
                  <a:pt x="2469985" y="2537942"/>
                </a:lnTo>
                <a:lnTo>
                  <a:pt x="2469985" y="1514475"/>
                </a:lnTo>
                <a:lnTo>
                  <a:pt x="3493338" y="1514475"/>
                </a:lnTo>
                <a:lnTo>
                  <a:pt x="3493338" y="1498600"/>
                </a:lnTo>
                <a:lnTo>
                  <a:pt x="2469985" y="1498600"/>
                </a:lnTo>
                <a:lnTo>
                  <a:pt x="2469985" y="475234"/>
                </a:lnTo>
                <a:lnTo>
                  <a:pt x="3493338" y="475234"/>
                </a:lnTo>
                <a:lnTo>
                  <a:pt x="3493338" y="459359"/>
                </a:lnTo>
                <a:lnTo>
                  <a:pt x="2469985" y="459359"/>
                </a:lnTo>
                <a:lnTo>
                  <a:pt x="2469985" y="0"/>
                </a:lnTo>
                <a:lnTo>
                  <a:pt x="2454110" y="0"/>
                </a:lnTo>
                <a:lnTo>
                  <a:pt x="2454110" y="9812718"/>
                </a:lnTo>
                <a:lnTo>
                  <a:pt x="1430743" y="9812718"/>
                </a:lnTo>
                <a:lnTo>
                  <a:pt x="1430743" y="8789352"/>
                </a:lnTo>
                <a:lnTo>
                  <a:pt x="2454110" y="8789352"/>
                </a:lnTo>
                <a:lnTo>
                  <a:pt x="2454110" y="8773477"/>
                </a:lnTo>
                <a:lnTo>
                  <a:pt x="1430743" y="8773477"/>
                </a:lnTo>
                <a:lnTo>
                  <a:pt x="1430743" y="7750010"/>
                </a:lnTo>
                <a:lnTo>
                  <a:pt x="2454110" y="7750010"/>
                </a:lnTo>
                <a:lnTo>
                  <a:pt x="2454110" y="7734135"/>
                </a:lnTo>
                <a:lnTo>
                  <a:pt x="1430743" y="7734135"/>
                </a:lnTo>
                <a:lnTo>
                  <a:pt x="1430743" y="6710769"/>
                </a:lnTo>
                <a:lnTo>
                  <a:pt x="2454110" y="6710769"/>
                </a:lnTo>
                <a:lnTo>
                  <a:pt x="2454110" y="6694894"/>
                </a:lnTo>
                <a:lnTo>
                  <a:pt x="1430743" y="6694894"/>
                </a:lnTo>
                <a:lnTo>
                  <a:pt x="1430743" y="5671528"/>
                </a:lnTo>
                <a:lnTo>
                  <a:pt x="2454110" y="5671528"/>
                </a:lnTo>
                <a:lnTo>
                  <a:pt x="2454110" y="5655653"/>
                </a:lnTo>
                <a:lnTo>
                  <a:pt x="1430743" y="5655653"/>
                </a:lnTo>
                <a:lnTo>
                  <a:pt x="1430743" y="4632299"/>
                </a:lnTo>
                <a:lnTo>
                  <a:pt x="2454110" y="4632299"/>
                </a:lnTo>
                <a:lnTo>
                  <a:pt x="2454110" y="4616412"/>
                </a:lnTo>
                <a:lnTo>
                  <a:pt x="1430743" y="4616412"/>
                </a:lnTo>
                <a:lnTo>
                  <a:pt x="1430743" y="3593058"/>
                </a:lnTo>
                <a:lnTo>
                  <a:pt x="2454110" y="3593058"/>
                </a:lnTo>
                <a:lnTo>
                  <a:pt x="2454110" y="3577183"/>
                </a:lnTo>
                <a:lnTo>
                  <a:pt x="1430743" y="3577183"/>
                </a:lnTo>
                <a:lnTo>
                  <a:pt x="1430743" y="2553817"/>
                </a:lnTo>
                <a:lnTo>
                  <a:pt x="2454110" y="2553817"/>
                </a:lnTo>
                <a:lnTo>
                  <a:pt x="2454110" y="2537942"/>
                </a:lnTo>
                <a:lnTo>
                  <a:pt x="1430743" y="2537942"/>
                </a:lnTo>
                <a:lnTo>
                  <a:pt x="1430743" y="1514475"/>
                </a:lnTo>
                <a:lnTo>
                  <a:pt x="2454110" y="1514475"/>
                </a:lnTo>
                <a:lnTo>
                  <a:pt x="2454110" y="1498600"/>
                </a:lnTo>
                <a:lnTo>
                  <a:pt x="1430743" y="1498600"/>
                </a:lnTo>
                <a:lnTo>
                  <a:pt x="1430743" y="475234"/>
                </a:lnTo>
                <a:lnTo>
                  <a:pt x="2454110" y="475234"/>
                </a:lnTo>
                <a:lnTo>
                  <a:pt x="2454110" y="459359"/>
                </a:lnTo>
                <a:lnTo>
                  <a:pt x="1430743" y="459359"/>
                </a:lnTo>
                <a:lnTo>
                  <a:pt x="1430743" y="0"/>
                </a:lnTo>
                <a:lnTo>
                  <a:pt x="1414868" y="0"/>
                </a:lnTo>
                <a:lnTo>
                  <a:pt x="1414868" y="9812718"/>
                </a:lnTo>
                <a:lnTo>
                  <a:pt x="391401" y="9812718"/>
                </a:lnTo>
                <a:lnTo>
                  <a:pt x="391401" y="8789352"/>
                </a:lnTo>
                <a:lnTo>
                  <a:pt x="1414868" y="8789352"/>
                </a:lnTo>
                <a:lnTo>
                  <a:pt x="1414868" y="8773477"/>
                </a:lnTo>
                <a:lnTo>
                  <a:pt x="391401" y="8773477"/>
                </a:lnTo>
                <a:lnTo>
                  <a:pt x="391401" y="7750010"/>
                </a:lnTo>
                <a:lnTo>
                  <a:pt x="1414868" y="7750010"/>
                </a:lnTo>
                <a:lnTo>
                  <a:pt x="1414868" y="7734135"/>
                </a:lnTo>
                <a:lnTo>
                  <a:pt x="391401" y="7734135"/>
                </a:lnTo>
                <a:lnTo>
                  <a:pt x="391401" y="6710769"/>
                </a:lnTo>
                <a:lnTo>
                  <a:pt x="1414868" y="6710769"/>
                </a:lnTo>
                <a:lnTo>
                  <a:pt x="1414868" y="6694894"/>
                </a:lnTo>
                <a:lnTo>
                  <a:pt x="391401" y="6694894"/>
                </a:lnTo>
                <a:lnTo>
                  <a:pt x="391401" y="5671528"/>
                </a:lnTo>
                <a:lnTo>
                  <a:pt x="1414868" y="5671528"/>
                </a:lnTo>
                <a:lnTo>
                  <a:pt x="1414868" y="5655653"/>
                </a:lnTo>
                <a:lnTo>
                  <a:pt x="391401" y="5655653"/>
                </a:lnTo>
                <a:lnTo>
                  <a:pt x="391401" y="4632299"/>
                </a:lnTo>
                <a:lnTo>
                  <a:pt x="1414868" y="4632299"/>
                </a:lnTo>
                <a:lnTo>
                  <a:pt x="1414868" y="4616412"/>
                </a:lnTo>
                <a:lnTo>
                  <a:pt x="391401" y="4616412"/>
                </a:lnTo>
                <a:lnTo>
                  <a:pt x="391401" y="3593058"/>
                </a:lnTo>
                <a:lnTo>
                  <a:pt x="1414868" y="3593058"/>
                </a:lnTo>
                <a:lnTo>
                  <a:pt x="1414868" y="3577183"/>
                </a:lnTo>
                <a:lnTo>
                  <a:pt x="391401" y="3577183"/>
                </a:lnTo>
                <a:lnTo>
                  <a:pt x="391401" y="2553817"/>
                </a:lnTo>
                <a:lnTo>
                  <a:pt x="1414868" y="2553817"/>
                </a:lnTo>
                <a:lnTo>
                  <a:pt x="1414868" y="2537942"/>
                </a:lnTo>
                <a:lnTo>
                  <a:pt x="391401" y="2537942"/>
                </a:lnTo>
                <a:lnTo>
                  <a:pt x="391401" y="1514475"/>
                </a:lnTo>
                <a:lnTo>
                  <a:pt x="1414868" y="1514475"/>
                </a:lnTo>
                <a:lnTo>
                  <a:pt x="1414868" y="1498600"/>
                </a:lnTo>
                <a:lnTo>
                  <a:pt x="391401" y="1498600"/>
                </a:lnTo>
                <a:lnTo>
                  <a:pt x="391401" y="475234"/>
                </a:lnTo>
                <a:lnTo>
                  <a:pt x="1414868" y="475234"/>
                </a:lnTo>
                <a:lnTo>
                  <a:pt x="1414868" y="459359"/>
                </a:lnTo>
                <a:lnTo>
                  <a:pt x="391401" y="459359"/>
                </a:lnTo>
                <a:lnTo>
                  <a:pt x="391401" y="0"/>
                </a:lnTo>
                <a:lnTo>
                  <a:pt x="375526" y="0"/>
                </a:lnTo>
                <a:lnTo>
                  <a:pt x="375526" y="459359"/>
                </a:lnTo>
                <a:lnTo>
                  <a:pt x="0" y="459359"/>
                </a:lnTo>
                <a:lnTo>
                  <a:pt x="0" y="475234"/>
                </a:lnTo>
                <a:lnTo>
                  <a:pt x="375526" y="475234"/>
                </a:lnTo>
                <a:lnTo>
                  <a:pt x="375526" y="1498600"/>
                </a:lnTo>
                <a:lnTo>
                  <a:pt x="0" y="1498600"/>
                </a:lnTo>
                <a:lnTo>
                  <a:pt x="0" y="1514475"/>
                </a:lnTo>
                <a:lnTo>
                  <a:pt x="375526" y="1514475"/>
                </a:lnTo>
                <a:lnTo>
                  <a:pt x="375526" y="2537942"/>
                </a:lnTo>
                <a:lnTo>
                  <a:pt x="0" y="2537942"/>
                </a:lnTo>
                <a:lnTo>
                  <a:pt x="0" y="2553817"/>
                </a:lnTo>
                <a:lnTo>
                  <a:pt x="375526" y="2553817"/>
                </a:lnTo>
                <a:lnTo>
                  <a:pt x="375526" y="3577183"/>
                </a:lnTo>
                <a:lnTo>
                  <a:pt x="0" y="3577183"/>
                </a:lnTo>
                <a:lnTo>
                  <a:pt x="0" y="3593058"/>
                </a:lnTo>
                <a:lnTo>
                  <a:pt x="375526" y="3593058"/>
                </a:lnTo>
                <a:lnTo>
                  <a:pt x="375526" y="4616412"/>
                </a:lnTo>
                <a:lnTo>
                  <a:pt x="0" y="4616412"/>
                </a:lnTo>
                <a:lnTo>
                  <a:pt x="0" y="4632299"/>
                </a:lnTo>
                <a:lnTo>
                  <a:pt x="375526" y="4632299"/>
                </a:lnTo>
                <a:lnTo>
                  <a:pt x="375526" y="5655653"/>
                </a:lnTo>
                <a:lnTo>
                  <a:pt x="0" y="5655653"/>
                </a:lnTo>
                <a:lnTo>
                  <a:pt x="0" y="5671528"/>
                </a:lnTo>
                <a:lnTo>
                  <a:pt x="375526" y="5671528"/>
                </a:lnTo>
                <a:lnTo>
                  <a:pt x="375526" y="6694894"/>
                </a:lnTo>
                <a:lnTo>
                  <a:pt x="0" y="6694894"/>
                </a:lnTo>
                <a:lnTo>
                  <a:pt x="0" y="6710769"/>
                </a:lnTo>
                <a:lnTo>
                  <a:pt x="375526" y="6710769"/>
                </a:lnTo>
                <a:lnTo>
                  <a:pt x="375526" y="7734135"/>
                </a:lnTo>
                <a:lnTo>
                  <a:pt x="0" y="7734135"/>
                </a:lnTo>
                <a:lnTo>
                  <a:pt x="0" y="7750010"/>
                </a:lnTo>
                <a:lnTo>
                  <a:pt x="375526" y="7750010"/>
                </a:lnTo>
                <a:lnTo>
                  <a:pt x="375526" y="8773477"/>
                </a:lnTo>
                <a:lnTo>
                  <a:pt x="0" y="8773477"/>
                </a:lnTo>
                <a:lnTo>
                  <a:pt x="0" y="8789352"/>
                </a:lnTo>
                <a:lnTo>
                  <a:pt x="375526" y="8789352"/>
                </a:lnTo>
                <a:lnTo>
                  <a:pt x="375526" y="9812718"/>
                </a:lnTo>
                <a:lnTo>
                  <a:pt x="0" y="9812718"/>
                </a:lnTo>
                <a:lnTo>
                  <a:pt x="0" y="9828593"/>
                </a:lnTo>
                <a:lnTo>
                  <a:pt x="375526" y="9828593"/>
                </a:lnTo>
                <a:lnTo>
                  <a:pt x="375526" y="10287000"/>
                </a:lnTo>
                <a:lnTo>
                  <a:pt x="391401" y="10287000"/>
                </a:lnTo>
                <a:lnTo>
                  <a:pt x="391401" y="9828593"/>
                </a:lnTo>
                <a:lnTo>
                  <a:pt x="1414868" y="9828593"/>
                </a:lnTo>
                <a:lnTo>
                  <a:pt x="1414868" y="10287000"/>
                </a:lnTo>
                <a:lnTo>
                  <a:pt x="1430743" y="10287000"/>
                </a:lnTo>
                <a:lnTo>
                  <a:pt x="1430743" y="9828593"/>
                </a:lnTo>
                <a:lnTo>
                  <a:pt x="2454110" y="9828593"/>
                </a:lnTo>
                <a:lnTo>
                  <a:pt x="2454110" y="10287000"/>
                </a:lnTo>
                <a:lnTo>
                  <a:pt x="2469985" y="10287000"/>
                </a:lnTo>
                <a:lnTo>
                  <a:pt x="2469985" y="9828593"/>
                </a:lnTo>
                <a:lnTo>
                  <a:pt x="3493338" y="9828593"/>
                </a:lnTo>
                <a:lnTo>
                  <a:pt x="3493338" y="10287000"/>
                </a:lnTo>
                <a:lnTo>
                  <a:pt x="3509226" y="10287000"/>
                </a:lnTo>
                <a:lnTo>
                  <a:pt x="3509226" y="9828593"/>
                </a:lnTo>
                <a:lnTo>
                  <a:pt x="4532579" y="9828593"/>
                </a:lnTo>
                <a:lnTo>
                  <a:pt x="4532579" y="10287000"/>
                </a:lnTo>
                <a:lnTo>
                  <a:pt x="4548454" y="10287000"/>
                </a:lnTo>
                <a:lnTo>
                  <a:pt x="4548454" y="9828593"/>
                </a:lnTo>
                <a:lnTo>
                  <a:pt x="5571820" y="9828593"/>
                </a:lnTo>
                <a:lnTo>
                  <a:pt x="5571820" y="10287000"/>
                </a:lnTo>
                <a:lnTo>
                  <a:pt x="5587695" y="10287000"/>
                </a:lnTo>
                <a:lnTo>
                  <a:pt x="5587695" y="9828593"/>
                </a:lnTo>
                <a:lnTo>
                  <a:pt x="6611061" y="9828593"/>
                </a:lnTo>
                <a:lnTo>
                  <a:pt x="6611061" y="10287000"/>
                </a:lnTo>
                <a:lnTo>
                  <a:pt x="6626936" y="10287000"/>
                </a:lnTo>
                <a:lnTo>
                  <a:pt x="6626936" y="9828593"/>
                </a:lnTo>
                <a:lnTo>
                  <a:pt x="7650404" y="9828593"/>
                </a:lnTo>
                <a:lnTo>
                  <a:pt x="7650404" y="10287000"/>
                </a:lnTo>
                <a:lnTo>
                  <a:pt x="7666279" y="10287000"/>
                </a:lnTo>
                <a:lnTo>
                  <a:pt x="7666279" y="9828593"/>
                </a:lnTo>
                <a:lnTo>
                  <a:pt x="8689645" y="9828593"/>
                </a:lnTo>
                <a:lnTo>
                  <a:pt x="8689645" y="10287000"/>
                </a:lnTo>
                <a:lnTo>
                  <a:pt x="8705520" y="10287000"/>
                </a:lnTo>
                <a:lnTo>
                  <a:pt x="8705520" y="9828593"/>
                </a:lnTo>
                <a:lnTo>
                  <a:pt x="9725800" y="9828593"/>
                </a:lnTo>
                <a:lnTo>
                  <a:pt x="9725800" y="10287000"/>
                </a:lnTo>
                <a:lnTo>
                  <a:pt x="9728873" y="10287000"/>
                </a:lnTo>
                <a:lnTo>
                  <a:pt x="9741687" y="10287000"/>
                </a:lnTo>
                <a:lnTo>
                  <a:pt x="9744761" y="10287000"/>
                </a:lnTo>
                <a:lnTo>
                  <a:pt x="9744761" y="9828593"/>
                </a:lnTo>
                <a:lnTo>
                  <a:pt x="10765041" y="9828593"/>
                </a:lnTo>
                <a:lnTo>
                  <a:pt x="10765041" y="10287000"/>
                </a:lnTo>
                <a:lnTo>
                  <a:pt x="10780916" y="10287000"/>
                </a:lnTo>
                <a:lnTo>
                  <a:pt x="10780916" y="9828593"/>
                </a:lnTo>
                <a:lnTo>
                  <a:pt x="11804282" y="9828593"/>
                </a:lnTo>
                <a:lnTo>
                  <a:pt x="11804282" y="10287000"/>
                </a:lnTo>
                <a:lnTo>
                  <a:pt x="11820157" y="10287000"/>
                </a:lnTo>
                <a:lnTo>
                  <a:pt x="11820157" y="9828593"/>
                </a:lnTo>
                <a:lnTo>
                  <a:pt x="12843624" y="9828593"/>
                </a:lnTo>
                <a:lnTo>
                  <a:pt x="12843624" y="10287000"/>
                </a:lnTo>
                <a:lnTo>
                  <a:pt x="12859499" y="10287000"/>
                </a:lnTo>
                <a:lnTo>
                  <a:pt x="12859499" y="9828593"/>
                </a:lnTo>
                <a:lnTo>
                  <a:pt x="13882865" y="9828593"/>
                </a:lnTo>
                <a:lnTo>
                  <a:pt x="13882865" y="10287000"/>
                </a:lnTo>
                <a:lnTo>
                  <a:pt x="13898740" y="10287000"/>
                </a:lnTo>
                <a:lnTo>
                  <a:pt x="13898740" y="9828593"/>
                </a:lnTo>
                <a:lnTo>
                  <a:pt x="14922107" y="9828593"/>
                </a:lnTo>
                <a:lnTo>
                  <a:pt x="14922107" y="10287000"/>
                </a:lnTo>
                <a:lnTo>
                  <a:pt x="14937982" y="10287000"/>
                </a:lnTo>
                <a:lnTo>
                  <a:pt x="14937982" y="9828593"/>
                </a:lnTo>
                <a:lnTo>
                  <a:pt x="15961335" y="9828593"/>
                </a:lnTo>
                <a:lnTo>
                  <a:pt x="15961335" y="10287000"/>
                </a:lnTo>
                <a:lnTo>
                  <a:pt x="15977223" y="10287000"/>
                </a:lnTo>
                <a:lnTo>
                  <a:pt x="15977223" y="9828593"/>
                </a:lnTo>
                <a:lnTo>
                  <a:pt x="17000576" y="9828593"/>
                </a:lnTo>
                <a:lnTo>
                  <a:pt x="17000576" y="10287000"/>
                </a:lnTo>
                <a:lnTo>
                  <a:pt x="17016451" y="10287000"/>
                </a:lnTo>
                <a:lnTo>
                  <a:pt x="17016451" y="9828593"/>
                </a:lnTo>
                <a:lnTo>
                  <a:pt x="18039817" y="9828593"/>
                </a:lnTo>
                <a:lnTo>
                  <a:pt x="18039817" y="10287000"/>
                </a:lnTo>
                <a:lnTo>
                  <a:pt x="18055692" y="10287000"/>
                </a:lnTo>
                <a:lnTo>
                  <a:pt x="18055692" y="9828593"/>
                </a:lnTo>
                <a:lnTo>
                  <a:pt x="18287988" y="9828593"/>
                </a:lnTo>
                <a:lnTo>
                  <a:pt x="18287988" y="9812718"/>
                </a:lnTo>
                <a:lnTo>
                  <a:pt x="18055692" y="9812718"/>
                </a:lnTo>
                <a:lnTo>
                  <a:pt x="18055692" y="8789352"/>
                </a:lnTo>
                <a:lnTo>
                  <a:pt x="18287988" y="8789352"/>
                </a:lnTo>
                <a:lnTo>
                  <a:pt x="18287988" y="8773477"/>
                </a:lnTo>
                <a:lnTo>
                  <a:pt x="18055692" y="8773477"/>
                </a:lnTo>
                <a:lnTo>
                  <a:pt x="18055692" y="7750010"/>
                </a:lnTo>
                <a:lnTo>
                  <a:pt x="18287988" y="7750010"/>
                </a:lnTo>
                <a:lnTo>
                  <a:pt x="18287988" y="7734135"/>
                </a:lnTo>
                <a:lnTo>
                  <a:pt x="18055692" y="7734135"/>
                </a:lnTo>
                <a:lnTo>
                  <a:pt x="18055692" y="6710769"/>
                </a:lnTo>
                <a:lnTo>
                  <a:pt x="18287988" y="6710769"/>
                </a:lnTo>
                <a:lnTo>
                  <a:pt x="18287988" y="6694894"/>
                </a:lnTo>
                <a:lnTo>
                  <a:pt x="18055692" y="6694894"/>
                </a:lnTo>
                <a:lnTo>
                  <a:pt x="18055692" y="5671528"/>
                </a:lnTo>
                <a:lnTo>
                  <a:pt x="18287988" y="5671528"/>
                </a:lnTo>
                <a:lnTo>
                  <a:pt x="18287988" y="5655653"/>
                </a:lnTo>
                <a:lnTo>
                  <a:pt x="18055692" y="5655653"/>
                </a:lnTo>
                <a:lnTo>
                  <a:pt x="18055692" y="4632299"/>
                </a:lnTo>
                <a:lnTo>
                  <a:pt x="18287988" y="4632299"/>
                </a:lnTo>
                <a:lnTo>
                  <a:pt x="18287988" y="4616412"/>
                </a:lnTo>
                <a:lnTo>
                  <a:pt x="18055692" y="4616412"/>
                </a:lnTo>
                <a:lnTo>
                  <a:pt x="18055692" y="3593058"/>
                </a:lnTo>
                <a:lnTo>
                  <a:pt x="18287988" y="3593058"/>
                </a:lnTo>
                <a:lnTo>
                  <a:pt x="18287988" y="3577183"/>
                </a:lnTo>
                <a:lnTo>
                  <a:pt x="18055692" y="3577183"/>
                </a:lnTo>
                <a:lnTo>
                  <a:pt x="18055692" y="2553817"/>
                </a:lnTo>
                <a:lnTo>
                  <a:pt x="18287988" y="2553817"/>
                </a:lnTo>
                <a:lnTo>
                  <a:pt x="18287988" y="2537942"/>
                </a:lnTo>
                <a:lnTo>
                  <a:pt x="18055692" y="2537942"/>
                </a:lnTo>
                <a:lnTo>
                  <a:pt x="18055692" y="1514475"/>
                </a:lnTo>
                <a:lnTo>
                  <a:pt x="18287988" y="1514475"/>
                </a:lnTo>
                <a:lnTo>
                  <a:pt x="18287988" y="1498600"/>
                </a:lnTo>
                <a:lnTo>
                  <a:pt x="18055692" y="1498600"/>
                </a:lnTo>
                <a:lnTo>
                  <a:pt x="18055692" y="475234"/>
                </a:lnTo>
                <a:lnTo>
                  <a:pt x="18287988" y="475234"/>
                </a:lnTo>
                <a:lnTo>
                  <a:pt x="18287988" y="45935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47648" y="544207"/>
            <a:ext cx="916940" cy="753745"/>
          </a:xfrm>
          <a:custGeom>
            <a:avLst/>
            <a:gdLst/>
            <a:ahLst/>
            <a:cxnLst/>
            <a:rect l="l" t="t" r="r" b="b"/>
            <a:pathLst>
              <a:path w="916939" h="753744">
                <a:moveTo>
                  <a:pt x="750417" y="374599"/>
                </a:moveTo>
                <a:lnTo>
                  <a:pt x="688225" y="373938"/>
                </a:lnTo>
                <a:lnTo>
                  <a:pt x="635342" y="371271"/>
                </a:lnTo>
                <a:lnTo>
                  <a:pt x="591058" y="365531"/>
                </a:lnTo>
                <a:lnTo>
                  <a:pt x="525437" y="340741"/>
                </a:lnTo>
                <a:lnTo>
                  <a:pt x="485635" y="291236"/>
                </a:lnTo>
                <a:lnTo>
                  <a:pt x="473621" y="254622"/>
                </a:lnTo>
                <a:lnTo>
                  <a:pt x="465937" y="208711"/>
                </a:lnTo>
                <a:lnTo>
                  <a:pt x="461848" y="152463"/>
                </a:lnTo>
                <a:lnTo>
                  <a:pt x="460641" y="84836"/>
                </a:lnTo>
                <a:lnTo>
                  <a:pt x="456120" y="84836"/>
                </a:lnTo>
                <a:lnTo>
                  <a:pt x="454914" y="152463"/>
                </a:lnTo>
                <a:lnTo>
                  <a:pt x="450824" y="208711"/>
                </a:lnTo>
                <a:lnTo>
                  <a:pt x="443128" y="254622"/>
                </a:lnTo>
                <a:lnTo>
                  <a:pt x="431126" y="291236"/>
                </a:lnTo>
                <a:lnTo>
                  <a:pt x="391325" y="340741"/>
                </a:lnTo>
                <a:lnTo>
                  <a:pt x="325691" y="365531"/>
                </a:lnTo>
                <a:lnTo>
                  <a:pt x="281419" y="371271"/>
                </a:lnTo>
                <a:lnTo>
                  <a:pt x="228536" y="373938"/>
                </a:lnTo>
                <a:lnTo>
                  <a:pt x="166344" y="374599"/>
                </a:lnTo>
                <a:lnTo>
                  <a:pt x="166344" y="379133"/>
                </a:lnTo>
                <a:lnTo>
                  <a:pt x="228536" y="379793"/>
                </a:lnTo>
                <a:lnTo>
                  <a:pt x="281419" y="382460"/>
                </a:lnTo>
                <a:lnTo>
                  <a:pt x="325691" y="388188"/>
                </a:lnTo>
                <a:lnTo>
                  <a:pt x="391325" y="412965"/>
                </a:lnTo>
                <a:lnTo>
                  <a:pt x="431126" y="462457"/>
                </a:lnTo>
                <a:lnTo>
                  <a:pt x="443128" y="499071"/>
                </a:lnTo>
                <a:lnTo>
                  <a:pt x="450824" y="544995"/>
                </a:lnTo>
                <a:lnTo>
                  <a:pt x="454914" y="601256"/>
                </a:lnTo>
                <a:lnTo>
                  <a:pt x="456120" y="668896"/>
                </a:lnTo>
                <a:lnTo>
                  <a:pt x="460641" y="668896"/>
                </a:lnTo>
                <a:lnTo>
                  <a:pt x="461848" y="601256"/>
                </a:lnTo>
                <a:lnTo>
                  <a:pt x="465937" y="544995"/>
                </a:lnTo>
                <a:lnTo>
                  <a:pt x="473621" y="499071"/>
                </a:lnTo>
                <a:lnTo>
                  <a:pt x="485635" y="462457"/>
                </a:lnTo>
                <a:lnTo>
                  <a:pt x="525437" y="412965"/>
                </a:lnTo>
                <a:lnTo>
                  <a:pt x="591058" y="388188"/>
                </a:lnTo>
                <a:lnTo>
                  <a:pt x="635342" y="382460"/>
                </a:lnTo>
                <a:lnTo>
                  <a:pt x="688225" y="379793"/>
                </a:lnTo>
                <a:lnTo>
                  <a:pt x="750417" y="379133"/>
                </a:lnTo>
                <a:lnTo>
                  <a:pt x="750417" y="374599"/>
                </a:lnTo>
                <a:close/>
              </a:path>
              <a:path w="916939" h="753744">
                <a:moveTo>
                  <a:pt x="916736" y="542709"/>
                </a:moveTo>
                <a:lnTo>
                  <a:pt x="910361" y="498906"/>
                </a:lnTo>
                <a:lnTo>
                  <a:pt x="902601" y="471601"/>
                </a:lnTo>
                <a:lnTo>
                  <a:pt x="902601" y="537591"/>
                </a:lnTo>
                <a:lnTo>
                  <a:pt x="902512" y="542709"/>
                </a:lnTo>
                <a:lnTo>
                  <a:pt x="894575" y="612140"/>
                </a:lnTo>
                <a:lnTo>
                  <a:pt x="861618" y="671474"/>
                </a:lnTo>
                <a:lnTo>
                  <a:pt x="806462" y="713892"/>
                </a:lnTo>
                <a:lnTo>
                  <a:pt x="731799" y="737679"/>
                </a:lnTo>
                <a:lnTo>
                  <a:pt x="688009" y="742061"/>
                </a:lnTo>
                <a:lnTo>
                  <a:pt x="640359" y="741146"/>
                </a:lnTo>
                <a:lnTo>
                  <a:pt x="589191" y="734733"/>
                </a:lnTo>
                <a:lnTo>
                  <a:pt x="534847" y="722591"/>
                </a:lnTo>
                <a:lnTo>
                  <a:pt x="486676" y="707669"/>
                </a:lnTo>
                <a:lnTo>
                  <a:pt x="439115" y="689229"/>
                </a:lnTo>
                <a:lnTo>
                  <a:pt x="392493" y="667562"/>
                </a:lnTo>
                <a:lnTo>
                  <a:pt x="347116" y="642950"/>
                </a:lnTo>
                <a:lnTo>
                  <a:pt x="303314" y="615670"/>
                </a:lnTo>
                <a:lnTo>
                  <a:pt x="261378" y="586016"/>
                </a:lnTo>
                <a:lnTo>
                  <a:pt x="221640" y="554253"/>
                </a:lnTo>
                <a:lnTo>
                  <a:pt x="184416" y="520687"/>
                </a:lnTo>
                <a:lnTo>
                  <a:pt x="149999" y="485571"/>
                </a:lnTo>
                <a:lnTo>
                  <a:pt x="118732" y="449211"/>
                </a:lnTo>
                <a:lnTo>
                  <a:pt x="90893" y="411899"/>
                </a:lnTo>
                <a:lnTo>
                  <a:pt x="66789" y="373811"/>
                </a:lnTo>
                <a:lnTo>
                  <a:pt x="46837" y="335470"/>
                </a:lnTo>
                <a:lnTo>
                  <a:pt x="31229" y="296951"/>
                </a:lnTo>
                <a:lnTo>
                  <a:pt x="20332" y="258584"/>
                </a:lnTo>
                <a:lnTo>
                  <a:pt x="14147" y="216141"/>
                </a:lnTo>
                <a:lnTo>
                  <a:pt x="14249" y="211035"/>
                </a:lnTo>
                <a:lnTo>
                  <a:pt x="14871" y="177063"/>
                </a:lnTo>
                <a:lnTo>
                  <a:pt x="35699" y="109918"/>
                </a:lnTo>
                <a:lnTo>
                  <a:pt x="80086" y="58839"/>
                </a:lnTo>
                <a:lnTo>
                  <a:pt x="145326" y="25514"/>
                </a:lnTo>
                <a:lnTo>
                  <a:pt x="184924" y="16052"/>
                </a:lnTo>
                <a:lnTo>
                  <a:pt x="228714" y="11671"/>
                </a:lnTo>
                <a:lnTo>
                  <a:pt x="276377" y="12585"/>
                </a:lnTo>
                <a:lnTo>
                  <a:pt x="327545" y="18999"/>
                </a:lnTo>
                <a:lnTo>
                  <a:pt x="381901" y="31140"/>
                </a:lnTo>
                <a:lnTo>
                  <a:pt x="430085" y="46062"/>
                </a:lnTo>
                <a:lnTo>
                  <a:pt x="477647" y="64503"/>
                </a:lnTo>
                <a:lnTo>
                  <a:pt x="524268" y="86169"/>
                </a:lnTo>
                <a:lnTo>
                  <a:pt x="569633" y="110782"/>
                </a:lnTo>
                <a:lnTo>
                  <a:pt x="613448" y="138061"/>
                </a:lnTo>
                <a:lnTo>
                  <a:pt x="655370" y="167716"/>
                </a:lnTo>
                <a:lnTo>
                  <a:pt x="695109" y="199478"/>
                </a:lnTo>
                <a:lnTo>
                  <a:pt x="732345" y="233057"/>
                </a:lnTo>
                <a:lnTo>
                  <a:pt x="766749" y="268160"/>
                </a:lnTo>
                <a:lnTo>
                  <a:pt x="798029" y="304520"/>
                </a:lnTo>
                <a:lnTo>
                  <a:pt x="825855" y="341845"/>
                </a:lnTo>
                <a:lnTo>
                  <a:pt x="849922" y="379844"/>
                </a:lnTo>
                <a:lnTo>
                  <a:pt x="869924" y="418261"/>
                </a:lnTo>
                <a:lnTo>
                  <a:pt x="885520" y="456793"/>
                </a:lnTo>
                <a:lnTo>
                  <a:pt x="896429" y="495147"/>
                </a:lnTo>
                <a:lnTo>
                  <a:pt x="902601" y="537591"/>
                </a:lnTo>
                <a:lnTo>
                  <a:pt x="902601" y="471601"/>
                </a:lnTo>
                <a:lnTo>
                  <a:pt x="883018" y="419557"/>
                </a:lnTo>
                <a:lnTo>
                  <a:pt x="862330" y="379844"/>
                </a:lnTo>
                <a:lnTo>
                  <a:pt x="837539" y="340702"/>
                </a:lnTo>
                <a:lnTo>
                  <a:pt x="808824" y="302183"/>
                </a:lnTo>
                <a:lnTo>
                  <a:pt x="776554" y="264668"/>
                </a:lnTo>
                <a:lnTo>
                  <a:pt x="741045" y="228434"/>
                </a:lnTo>
                <a:lnTo>
                  <a:pt x="702627" y="193789"/>
                </a:lnTo>
                <a:lnTo>
                  <a:pt x="661631" y="161023"/>
                </a:lnTo>
                <a:lnTo>
                  <a:pt x="618375" y="130416"/>
                </a:lnTo>
                <a:lnTo>
                  <a:pt x="573176" y="102273"/>
                </a:lnTo>
                <a:lnTo>
                  <a:pt x="526364" y="76873"/>
                </a:lnTo>
                <a:lnTo>
                  <a:pt x="478269" y="54521"/>
                </a:lnTo>
                <a:lnTo>
                  <a:pt x="429209" y="35496"/>
                </a:lnTo>
                <a:lnTo>
                  <a:pt x="379501" y="20104"/>
                </a:lnTo>
                <a:lnTo>
                  <a:pt x="341757" y="11671"/>
                </a:lnTo>
                <a:lnTo>
                  <a:pt x="323405" y="7569"/>
                </a:lnTo>
                <a:lnTo>
                  <a:pt x="270598" y="939"/>
                </a:lnTo>
                <a:lnTo>
                  <a:pt x="221424" y="0"/>
                </a:lnTo>
                <a:lnTo>
                  <a:pt x="176225" y="4521"/>
                </a:lnTo>
                <a:lnTo>
                  <a:pt x="135369" y="14300"/>
                </a:lnTo>
                <a:lnTo>
                  <a:pt x="99187" y="29095"/>
                </a:lnTo>
                <a:lnTo>
                  <a:pt x="42265" y="72872"/>
                </a:lnTo>
                <a:lnTo>
                  <a:pt x="8267" y="134099"/>
                </a:lnTo>
                <a:lnTo>
                  <a:pt x="622" y="177063"/>
                </a:lnTo>
                <a:lnTo>
                  <a:pt x="0" y="211035"/>
                </a:lnTo>
                <a:lnTo>
                  <a:pt x="6388" y="254838"/>
                </a:lnTo>
                <a:lnTo>
                  <a:pt x="17640" y="294424"/>
                </a:lnTo>
                <a:lnTo>
                  <a:pt x="33743" y="334175"/>
                </a:lnTo>
                <a:lnTo>
                  <a:pt x="54381" y="373811"/>
                </a:lnTo>
                <a:lnTo>
                  <a:pt x="79209" y="413029"/>
                </a:lnTo>
                <a:lnTo>
                  <a:pt x="107924" y="451548"/>
                </a:lnTo>
                <a:lnTo>
                  <a:pt x="140195" y="489064"/>
                </a:lnTo>
                <a:lnTo>
                  <a:pt x="175704" y="525297"/>
                </a:lnTo>
                <a:lnTo>
                  <a:pt x="214122" y="559943"/>
                </a:lnTo>
                <a:lnTo>
                  <a:pt x="255117" y="592709"/>
                </a:lnTo>
                <a:lnTo>
                  <a:pt x="298386" y="623316"/>
                </a:lnTo>
                <a:lnTo>
                  <a:pt x="343585" y="651459"/>
                </a:lnTo>
                <a:lnTo>
                  <a:pt x="390385" y="676859"/>
                </a:lnTo>
                <a:lnTo>
                  <a:pt x="438492" y="699211"/>
                </a:lnTo>
                <a:lnTo>
                  <a:pt x="487553" y="718235"/>
                </a:lnTo>
                <a:lnTo>
                  <a:pt x="537260" y="733628"/>
                </a:lnTo>
                <a:lnTo>
                  <a:pt x="593344" y="746163"/>
                </a:lnTo>
                <a:lnTo>
                  <a:pt x="646150" y="752792"/>
                </a:lnTo>
                <a:lnTo>
                  <a:pt x="695325" y="753745"/>
                </a:lnTo>
                <a:lnTo>
                  <a:pt x="740511" y="749223"/>
                </a:lnTo>
                <a:lnTo>
                  <a:pt x="770470" y="742061"/>
                </a:lnTo>
                <a:lnTo>
                  <a:pt x="781367" y="739457"/>
                </a:lnTo>
                <a:lnTo>
                  <a:pt x="817549" y="724674"/>
                </a:lnTo>
                <a:lnTo>
                  <a:pt x="874471" y="680897"/>
                </a:lnTo>
                <a:lnTo>
                  <a:pt x="908456" y="619658"/>
                </a:lnTo>
                <a:lnTo>
                  <a:pt x="916114" y="576668"/>
                </a:lnTo>
                <a:lnTo>
                  <a:pt x="916736" y="542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00379" y="9764916"/>
            <a:ext cx="1066165" cy="432434"/>
          </a:xfrm>
          <a:custGeom>
            <a:avLst/>
            <a:gdLst/>
            <a:ahLst/>
            <a:cxnLst/>
            <a:rect l="l" t="t" r="r" b="b"/>
            <a:pathLst>
              <a:path w="1066165" h="432434">
                <a:moveTo>
                  <a:pt x="849860" y="432384"/>
                </a:moveTo>
                <a:lnTo>
                  <a:pt x="216192" y="432384"/>
                </a:lnTo>
                <a:lnTo>
                  <a:pt x="166621" y="426674"/>
                </a:lnTo>
                <a:lnTo>
                  <a:pt x="121116" y="410410"/>
                </a:lnTo>
                <a:lnTo>
                  <a:pt x="80975" y="384889"/>
                </a:lnTo>
                <a:lnTo>
                  <a:pt x="47495" y="351409"/>
                </a:lnTo>
                <a:lnTo>
                  <a:pt x="21974" y="311268"/>
                </a:lnTo>
                <a:lnTo>
                  <a:pt x="5709" y="265763"/>
                </a:lnTo>
                <a:lnTo>
                  <a:pt x="0" y="216192"/>
                </a:lnTo>
                <a:lnTo>
                  <a:pt x="5709" y="166621"/>
                </a:lnTo>
                <a:lnTo>
                  <a:pt x="21974" y="121116"/>
                </a:lnTo>
                <a:lnTo>
                  <a:pt x="47495" y="80975"/>
                </a:lnTo>
                <a:lnTo>
                  <a:pt x="80975" y="47495"/>
                </a:lnTo>
                <a:lnTo>
                  <a:pt x="121116" y="21974"/>
                </a:lnTo>
                <a:lnTo>
                  <a:pt x="166621" y="5709"/>
                </a:lnTo>
                <a:lnTo>
                  <a:pt x="216192" y="0"/>
                </a:lnTo>
                <a:lnTo>
                  <a:pt x="849860" y="0"/>
                </a:lnTo>
                <a:lnTo>
                  <a:pt x="899431" y="5709"/>
                </a:lnTo>
                <a:lnTo>
                  <a:pt x="944936" y="21974"/>
                </a:lnTo>
                <a:lnTo>
                  <a:pt x="985077" y="47495"/>
                </a:lnTo>
                <a:lnTo>
                  <a:pt x="1018557" y="80975"/>
                </a:lnTo>
                <a:lnTo>
                  <a:pt x="1044078" y="121116"/>
                </a:lnTo>
                <a:lnTo>
                  <a:pt x="1060342" y="166621"/>
                </a:lnTo>
                <a:lnTo>
                  <a:pt x="1065760" y="213657"/>
                </a:lnTo>
                <a:lnTo>
                  <a:pt x="1065760" y="218727"/>
                </a:lnTo>
                <a:lnTo>
                  <a:pt x="1060342" y="265763"/>
                </a:lnTo>
                <a:lnTo>
                  <a:pt x="1044078" y="311268"/>
                </a:lnTo>
                <a:lnTo>
                  <a:pt x="1018557" y="351409"/>
                </a:lnTo>
                <a:lnTo>
                  <a:pt x="985077" y="384889"/>
                </a:lnTo>
                <a:lnTo>
                  <a:pt x="944936" y="410410"/>
                </a:lnTo>
                <a:lnTo>
                  <a:pt x="899431" y="426674"/>
                </a:lnTo>
                <a:lnTo>
                  <a:pt x="849860" y="4323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00379" y="9764916"/>
            <a:ext cx="1066165" cy="428625"/>
          </a:xfrm>
          <a:custGeom>
            <a:avLst/>
            <a:gdLst/>
            <a:ahLst/>
            <a:cxnLst/>
            <a:rect l="l" t="t" r="r" b="b"/>
            <a:pathLst>
              <a:path w="1066165" h="428625">
                <a:moveTo>
                  <a:pt x="183950" y="428624"/>
                </a:moveTo>
                <a:lnTo>
                  <a:pt x="121099" y="410364"/>
                </a:lnTo>
                <a:lnTo>
                  <a:pt x="80963" y="384846"/>
                </a:lnTo>
                <a:lnTo>
                  <a:pt x="47488" y="351371"/>
                </a:lnTo>
                <a:lnTo>
                  <a:pt x="21970" y="311235"/>
                </a:lnTo>
                <a:lnTo>
                  <a:pt x="5708" y="265736"/>
                </a:lnTo>
                <a:lnTo>
                  <a:pt x="0" y="216172"/>
                </a:lnTo>
                <a:lnTo>
                  <a:pt x="5709" y="166608"/>
                </a:lnTo>
                <a:lnTo>
                  <a:pt x="21971" y="121109"/>
                </a:lnTo>
                <a:lnTo>
                  <a:pt x="47488" y="80973"/>
                </a:lnTo>
                <a:lnTo>
                  <a:pt x="80964" y="47498"/>
                </a:lnTo>
                <a:lnTo>
                  <a:pt x="121099" y="21980"/>
                </a:lnTo>
                <a:lnTo>
                  <a:pt x="166598" y="5718"/>
                </a:lnTo>
                <a:lnTo>
                  <a:pt x="216162" y="0"/>
                </a:lnTo>
                <a:lnTo>
                  <a:pt x="849744" y="0"/>
                </a:lnTo>
                <a:lnTo>
                  <a:pt x="899308" y="5718"/>
                </a:lnTo>
                <a:lnTo>
                  <a:pt x="944807" y="21980"/>
                </a:lnTo>
                <a:lnTo>
                  <a:pt x="984943" y="47498"/>
                </a:lnTo>
                <a:lnTo>
                  <a:pt x="1018418" y="80973"/>
                </a:lnTo>
                <a:lnTo>
                  <a:pt x="1043936" y="121109"/>
                </a:lnTo>
                <a:lnTo>
                  <a:pt x="1060198" y="166608"/>
                </a:lnTo>
                <a:lnTo>
                  <a:pt x="1065907" y="216172"/>
                </a:lnTo>
                <a:lnTo>
                  <a:pt x="1060198" y="265736"/>
                </a:lnTo>
                <a:lnTo>
                  <a:pt x="1043936" y="311235"/>
                </a:lnTo>
                <a:lnTo>
                  <a:pt x="1018418" y="351371"/>
                </a:lnTo>
                <a:lnTo>
                  <a:pt x="984943" y="384846"/>
                </a:lnTo>
                <a:lnTo>
                  <a:pt x="944807" y="410364"/>
                </a:lnTo>
                <a:lnTo>
                  <a:pt x="899308" y="426626"/>
                </a:lnTo>
                <a:lnTo>
                  <a:pt x="881956" y="4286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6524" y="805018"/>
            <a:ext cx="3620134" cy="1198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73383" y="5100136"/>
            <a:ext cx="8477250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01F1B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096288" y="9121870"/>
            <a:ext cx="607695" cy="274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201F1B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#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5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Relationship Id="rId4" Type="http://schemas.openxmlformats.org/officeDocument/2006/relationships/image" Target="../media/image4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131333" y="459359"/>
                  </a:lnTo>
                  <a:lnTo>
                    <a:pt x="18131333" y="0"/>
                  </a:lnTo>
                  <a:lnTo>
                    <a:pt x="18115458" y="0"/>
                  </a:lnTo>
                  <a:lnTo>
                    <a:pt x="18115458" y="9812718"/>
                  </a:lnTo>
                  <a:lnTo>
                    <a:pt x="17092092" y="9812718"/>
                  </a:lnTo>
                  <a:lnTo>
                    <a:pt x="17092092" y="8789352"/>
                  </a:lnTo>
                  <a:lnTo>
                    <a:pt x="18115458" y="8789352"/>
                  </a:lnTo>
                  <a:lnTo>
                    <a:pt x="18115458" y="8773477"/>
                  </a:lnTo>
                  <a:lnTo>
                    <a:pt x="17092092" y="8773477"/>
                  </a:lnTo>
                  <a:lnTo>
                    <a:pt x="17092092" y="7750010"/>
                  </a:lnTo>
                  <a:lnTo>
                    <a:pt x="18115458" y="7750010"/>
                  </a:lnTo>
                  <a:lnTo>
                    <a:pt x="18115458" y="7734135"/>
                  </a:lnTo>
                  <a:lnTo>
                    <a:pt x="17092092" y="7734135"/>
                  </a:lnTo>
                  <a:lnTo>
                    <a:pt x="17092092" y="6710769"/>
                  </a:lnTo>
                  <a:lnTo>
                    <a:pt x="18115458" y="6710769"/>
                  </a:lnTo>
                  <a:lnTo>
                    <a:pt x="18115458" y="6694894"/>
                  </a:lnTo>
                  <a:lnTo>
                    <a:pt x="17092092" y="6694894"/>
                  </a:lnTo>
                  <a:lnTo>
                    <a:pt x="17092092" y="5671528"/>
                  </a:lnTo>
                  <a:lnTo>
                    <a:pt x="18115458" y="5671528"/>
                  </a:lnTo>
                  <a:lnTo>
                    <a:pt x="18115458" y="5655653"/>
                  </a:lnTo>
                  <a:lnTo>
                    <a:pt x="17092092" y="5655653"/>
                  </a:lnTo>
                  <a:lnTo>
                    <a:pt x="17092092" y="4632299"/>
                  </a:lnTo>
                  <a:lnTo>
                    <a:pt x="18115458" y="4632299"/>
                  </a:lnTo>
                  <a:lnTo>
                    <a:pt x="18115458" y="4616412"/>
                  </a:lnTo>
                  <a:lnTo>
                    <a:pt x="17092092" y="4616412"/>
                  </a:lnTo>
                  <a:lnTo>
                    <a:pt x="17092092" y="3593058"/>
                  </a:lnTo>
                  <a:lnTo>
                    <a:pt x="18115458" y="3593058"/>
                  </a:lnTo>
                  <a:lnTo>
                    <a:pt x="18115458" y="3577183"/>
                  </a:lnTo>
                  <a:lnTo>
                    <a:pt x="17092092" y="3577183"/>
                  </a:lnTo>
                  <a:lnTo>
                    <a:pt x="17092092" y="2553817"/>
                  </a:lnTo>
                  <a:lnTo>
                    <a:pt x="18115458" y="2553817"/>
                  </a:lnTo>
                  <a:lnTo>
                    <a:pt x="18115458" y="2537942"/>
                  </a:lnTo>
                  <a:lnTo>
                    <a:pt x="17092092" y="2537942"/>
                  </a:lnTo>
                  <a:lnTo>
                    <a:pt x="17092092" y="1514475"/>
                  </a:lnTo>
                  <a:lnTo>
                    <a:pt x="18115458" y="1514475"/>
                  </a:lnTo>
                  <a:lnTo>
                    <a:pt x="18115458" y="1498600"/>
                  </a:lnTo>
                  <a:lnTo>
                    <a:pt x="17092092" y="1498600"/>
                  </a:lnTo>
                  <a:lnTo>
                    <a:pt x="17092092" y="475234"/>
                  </a:lnTo>
                  <a:lnTo>
                    <a:pt x="18115458" y="475234"/>
                  </a:lnTo>
                  <a:lnTo>
                    <a:pt x="18115458" y="459359"/>
                  </a:lnTo>
                  <a:lnTo>
                    <a:pt x="17092092" y="459359"/>
                  </a:lnTo>
                  <a:lnTo>
                    <a:pt x="17092092" y="0"/>
                  </a:lnTo>
                  <a:lnTo>
                    <a:pt x="17076217" y="0"/>
                  </a:lnTo>
                  <a:lnTo>
                    <a:pt x="17076217" y="9812718"/>
                  </a:lnTo>
                  <a:lnTo>
                    <a:pt x="16052864" y="9812718"/>
                  </a:lnTo>
                  <a:lnTo>
                    <a:pt x="16052864" y="8789352"/>
                  </a:lnTo>
                  <a:lnTo>
                    <a:pt x="17076217" y="8789352"/>
                  </a:lnTo>
                  <a:lnTo>
                    <a:pt x="17076217" y="8773477"/>
                  </a:lnTo>
                  <a:lnTo>
                    <a:pt x="16052864" y="8773477"/>
                  </a:lnTo>
                  <a:lnTo>
                    <a:pt x="16052864" y="7750010"/>
                  </a:lnTo>
                  <a:lnTo>
                    <a:pt x="17076217" y="7750010"/>
                  </a:lnTo>
                  <a:lnTo>
                    <a:pt x="17076217" y="7734135"/>
                  </a:lnTo>
                  <a:lnTo>
                    <a:pt x="16052864" y="7734135"/>
                  </a:lnTo>
                  <a:lnTo>
                    <a:pt x="16052864" y="6710769"/>
                  </a:lnTo>
                  <a:lnTo>
                    <a:pt x="17076217" y="6710769"/>
                  </a:lnTo>
                  <a:lnTo>
                    <a:pt x="17076217" y="6694894"/>
                  </a:lnTo>
                  <a:lnTo>
                    <a:pt x="16052864" y="6694894"/>
                  </a:lnTo>
                  <a:lnTo>
                    <a:pt x="16052864" y="5671528"/>
                  </a:lnTo>
                  <a:lnTo>
                    <a:pt x="17076217" y="5671528"/>
                  </a:lnTo>
                  <a:lnTo>
                    <a:pt x="17076217" y="5655653"/>
                  </a:lnTo>
                  <a:lnTo>
                    <a:pt x="16052864" y="5655653"/>
                  </a:lnTo>
                  <a:lnTo>
                    <a:pt x="16052864" y="4632299"/>
                  </a:lnTo>
                  <a:lnTo>
                    <a:pt x="17076217" y="4632299"/>
                  </a:lnTo>
                  <a:lnTo>
                    <a:pt x="17076217" y="4616412"/>
                  </a:lnTo>
                  <a:lnTo>
                    <a:pt x="16052864" y="4616412"/>
                  </a:lnTo>
                  <a:lnTo>
                    <a:pt x="16052864" y="3593058"/>
                  </a:lnTo>
                  <a:lnTo>
                    <a:pt x="17076217" y="3593058"/>
                  </a:lnTo>
                  <a:lnTo>
                    <a:pt x="17076217" y="3577183"/>
                  </a:lnTo>
                  <a:lnTo>
                    <a:pt x="16052864" y="3577183"/>
                  </a:lnTo>
                  <a:lnTo>
                    <a:pt x="16052864" y="2553817"/>
                  </a:lnTo>
                  <a:lnTo>
                    <a:pt x="17076217" y="2553817"/>
                  </a:lnTo>
                  <a:lnTo>
                    <a:pt x="17076217" y="2537942"/>
                  </a:lnTo>
                  <a:lnTo>
                    <a:pt x="16052864" y="2537942"/>
                  </a:lnTo>
                  <a:lnTo>
                    <a:pt x="16052864" y="1514475"/>
                  </a:lnTo>
                  <a:lnTo>
                    <a:pt x="17076217" y="1514475"/>
                  </a:lnTo>
                  <a:lnTo>
                    <a:pt x="17076217" y="1498600"/>
                  </a:lnTo>
                  <a:lnTo>
                    <a:pt x="16052864" y="1498600"/>
                  </a:lnTo>
                  <a:lnTo>
                    <a:pt x="16052864" y="475234"/>
                  </a:lnTo>
                  <a:lnTo>
                    <a:pt x="17076217" y="475234"/>
                  </a:lnTo>
                  <a:lnTo>
                    <a:pt x="17076217" y="459359"/>
                  </a:lnTo>
                  <a:lnTo>
                    <a:pt x="16052864" y="459359"/>
                  </a:lnTo>
                  <a:lnTo>
                    <a:pt x="16052864" y="0"/>
                  </a:lnTo>
                  <a:lnTo>
                    <a:pt x="16036976" y="0"/>
                  </a:lnTo>
                  <a:lnTo>
                    <a:pt x="16036976" y="9812718"/>
                  </a:lnTo>
                  <a:lnTo>
                    <a:pt x="15013623" y="9812718"/>
                  </a:lnTo>
                  <a:lnTo>
                    <a:pt x="15013623" y="8789352"/>
                  </a:lnTo>
                  <a:lnTo>
                    <a:pt x="16036976" y="8789352"/>
                  </a:lnTo>
                  <a:lnTo>
                    <a:pt x="16036976" y="8773477"/>
                  </a:lnTo>
                  <a:lnTo>
                    <a:pt x="15013623" y="8773477"/>
                  </a:lnTo>
                  <a:lnTo>
                    <a:pt x="15013623" y="7750010"/>
                  </a:lnTo>
                  <a:lnTo>
                    <a:pt x="16036976" y="7750010"/>
                  </a:lnTo>
                  <a:lnTo>
                    <a:pt x="16036976" y="7734135"/>
                  </a:lnTo>
                  <a:lnTo>
                    <a:pt x="15013623" y="7734135"/>
                  </a:lnTo>
                  <a:lnTo>
                    <a:pt x="15013623" y="6710769"/>
                  </a:lnTo>
                  <a:lnTo>
                    <a:pt x="16036976" y="6710769"/>
                  </a:lnTo>
                  <a:lnTo>
                    <a:pt x="16036976" y="6694894"/>
                  </a:lnTo>
                  <a:lnTo>
                    <a:pt x="15013623" y="6694894"/>
                  </a:lnTo>
                  <a:lnTo>
                    <a:pt x="15013623" y="5671528"/>
                  </a:lnTo>
                  <a:lnTo>
                    <a:pt x="16036976" y="5671528"/>
                  </a:lnTo>
                  <a:lnTo>
                    <a:pt x="16036976" y="5655653"/>
                  </a:lnTo>
                  <a:lnTo>
                    <a:pt x="15013623" y="5655653"/>
                  </a:lnTo>
                  <a:lnTo>
                    <a:pt x="15013623" y="4632299"/>
                  </a:lnTo>
                  <a:lnTo>
                    <a:pt x="16036976" y="4632299"/>
                  </a:lnTo>
                  <a:lnTo>
                    <a:pt x="16036976" y="4616412"/>
                  </a:lnTo>
                  <a:lnTo>
                    <a:pt x="15013623" y="4616412"/>
                  </a:lnTo>
                  <a:lnTo>
                    <a:pt x="15013623" y="3593058"/>
                  </a:lnTo>
                  <a:lnTo>
                    <a:pt x="16036976" y="3593058"/>
                  </a:lnTo>
                  <a:lnTo>
                    <a:pt x="16036976" y="3577183"/>
                  </a:lnTo>
                  <a:lnTo>
                    <a:pt x="15013623" y="3577183"/>
                  </a:lnTo>
                  <a:lnTo>
                    <a:pt x="15013623" y="2553817"/>
                  </a:lnTo>
                  <a:lnTo>
                    <a:pt x="16036976" y="2553817"/>
                  </a:lnTo>
                  <a:lnTo>
                    <a:pt x="16036976" y="2537942"/>
                  </a:lnTo>
                  <a:lnTo>
                    <a:pt x="15013623" y="2537942"/>
                  </a:lnTo>
                  <a:lnTo>
                    <a:pt x="15013623" y="1514475"/>
                  </a:lnTo>
                  <a:lnTo>
                    <a:pt x="16036976" y="1514475"/>
                  </a:lnTo>
                  <a:lnTo>
                    <a:pt x="16036976" y="1498600"/>
                  </a:lnTo>
                  <a:lnTo>
                    <a:pt x="15013623" y="1498600"/>
                  </a:lnTo>
                  <a:lnTo>
                    <a:pt x="15013623" y="475234"/>
                  </a:lnTo>
                  <a:lnTo>
                    <a:pt x="16036976" y="475234"/>
                  </a:lnTo>
                  <a:lnTo>
                    <a:pt x="16036976" y="459359"/>
                  </a:lnTo>
                  <a:lnTo>
                    <a:pt x="15013623" y="459359"/>
                  </a:lnTo>
                  <a:lnTo>
                    <a:pt x="15013623" y="0"/>
                  </a:lnTo>
                  <a:lnTo>
                    <a:pt x="14997748" y="0"/>
                  </a:lnTo>
                  <a:lnTo>
                    <a:pt x="14997748" y="9812718"/>
                  </a:lnTo>
                  <a:lnTo>
                    <a:pt x="13974382" y="9812718"/>
                  </a:lnTo>
                  <a:lnTo>
                    <a:pt x="13974382" y="8789352"/>
                  </a:lnTo>
                  <a:lnTo>
                    <a:pt x="14997748" y="8789352"/>
                  </a:lnTo>
                  <a:lnTo>
                    <a:pt x="14997748" y="8773477"/>
                  </a:lnTo>
                  <a:lnTo>
                    <a:pt x="13974382" y="8773477"/>
                  </a:lnTo>
                  <a:lnTo>
                    <a:pt x="13974382" y="7750010"/>
                  </a:lnTo>
                  <a:lnTo>
                    <a:pt x="14997748" y="7750010"/>
                  </a:lnTo>
                  <a:lnTo>
                    <a:pt x="14997748" y="7734135"/>
                  </a:lnTo>
                  <a:lnTo>
                    <a:pt x="13974382" y="7734135"/>
                  </a:lnTo>
                  <a:lnTo>
                    <a:pt x="13974382" y="6710769"/>
                  </a:lnTo>
                  <a:lnTo>
                    <a:pt x="14997748" y="6710769"/>
                  </a:lnTo>
                  <a:lnTo>
                    <a:pt x="14997748" y="6694894"/>
                  </a:lnTo>
                  <a:lnTo>
                    <a:pt x="13974382" y="6694894"/>
                  </a:lnTo>
                  <a:lnTo>
                    <a:pt x="13974382" y="5671528"/>
                  </a:lnTo>
                  <a:lnTo>
                    <a:pt x="14997748" y="5671528"/>
                  </a:lnTo>
                  <a:lnTo>
                    <a:pt x="14997748" y="5655653"/>
                  </a:lnTo>
                  <a:lnTo>
                    <a:pt x="13974382" y="5655653"/>
                  </a:lnTo>
                  <a:lnTo>
                    <a:pt x="13974382" y="4632299"/>
                  </a:lnTo>
                  <a:lnTo>
                    <a:pt x="14997748" y="4632299"/>
                  </a:lnTo>
                  <a:lnTo>
                    <a:pt x="14997748" y="4616412"/>
                  </a:lnTo>
                  <a:lnTo>
                    <a:pt x="13974382" y="4616412"/>
                  </a:lnTo>
                  <a:lnTo>
                    <a:pt x="13974382" y="3593058"/>
                  </a:lnTo>
                  <a:lnTo>
                    <a:pt x="14997748" y="3593058"/>
                  </a:lnTo>
                  <a:lnTo>
                    <a:pt x="14997748" y="3577183"/>
                  </a:lnTo>
                  <a:lnTo>
                    <a:pt x="13974382" y="3577183"/>
                  </a:lnTo>
                  <a:lnTo>
                    <a:pt x="13974382" y="2553817"/>
                  </a:lnTo>
                  <a:lnTo>
                    <a:pt x="14997748" y="2553817"/>
                  </a:lnTo>
                  <a:lnTo>
                    <a:pt x="14997748" y="2537942"/>
                  </a:lnTo>
                  <a:lnTo>
                    <a:pt x="13974382" y="2537942"/>
                  </a:lnTo>
                  <a:lnTo>
                    <a:pt x="13974382" y="1514475"/>
                  </a:lnTo>
                  <a:lnTo>
                    <a:pt x="14997748" y="1514475"/>
                  </a:lnTo>
                  <a:lnTo>
                    <a:pt x="14997748" y="1498600"/>
                  </a:lnTo>
                  <a:lnTo>
                    <a:pt x="13974382" y="1498600"/>
                  </a:lnTo>
                  <a:lnTo>
                    <a:pt x="13974382" y="475234"/>
                  </a:lnTo>
                  <a:lnTo>
                    <a:pt x="14997748" y="475234"/>
                  </a:lnTo>
                  <a:lnTo>
                    <a:pt x="14997748" y="459359"/>
                  </a:lnTo>
                  <a:lnTo>
                    <a:pt x="13974382" y="459359"/>
                  </a:lnTo>
                  <a:lnTo>
                    <a:pt x="13974382" y="0"/>
                  </a:lnTo>
                  <a:lnTo>
                    <a:pt x="13958507" y="0"/>
                  </a:lnTo>
                  <a:lnTo>
                    <a:pt x="13958507" y="9812718"/>
                  </a:lnTo>
                  <a:lnTo>
                    <a:pt x="12935141" y="9812718"/>
                  </a:lnTo>
                  <a:lnTo>
                    <a:pt x="12935141" y="8789352"/>
                  </a:lnTo>
                  <a:lnTo>
                    <a:pt x="13958507" y="8789352"/>
                  </a:lnTo>
                  <a:lnTo>
                    <a:pt x="13958507" y="8773477"/>
                  </a:lnTo>
                  <a:lnTo>
                    <a:pt x="12935141" y="8773477"/>
                  </a:lnTo>
                  <a:lnTo>
                    <a:pt x="12935141" y="7750010"/>
                  </a:lnTo>
                  <a:lnTo>
                    <a:pt x="13958507" y="7750010"/>
                  </a:lnTo>
                  <a:lnTo>
                    <a:pt x="13958507" y="7734135"/>
                  </a:lnTo>
                  <a:lnTo>
                    <a:pt x="12935141" y="7734135"/>
                  </a:lnTo>
                  <a:lnTo>
                    <a:pt x="12935141" y="6710769"/>
                  </a:lnTo>
                  <a:lnTo>
                    <a:pt x="13958507" y="6710769"/>
                  </a:lnTo>
                  <a:lnTo>
                    <a:pt x="13958507" y="6694894"/>
                  </a:lnTo>
                  <a:lnTo>
                    <a:pt x="12935141" y="6694894"/>
                  </a:lnTo>
                  <a:lnTo>
                    <a:pt x="12935141" y="5671528"/>
                  </a:lnTo>
                  <a:lnTo>
                    <a:pt x="13958507" y="5671528"/>
                  </a:lnTo>
                  <a:lnTo>
                    <a:pt x="13958507" y="5655653"/>
                  </a:lnTo>
                  <a:lnTo>
                    <a:pt x="12935141" y="5655653"/>
                  </a:lnTo>
                  <a:lnTo>
                    <a:pt x="12935141" y="4632299"/>
                  </a:lnTo>
                  <a:lnTo>
                    <a:pt x="13958507" y="4632299"/>
                  </a:lnTo>
                  <a:lnTo>
                    <a:pt x="13958507" y="4616412"/>
                  </a:lnTo>
                  <a:lnTo>
                    <a:pt x="12935141" y="4616412"/>
                  </a:lnTo>
                  <a:lnTo>
                    <a:pt x="12935141" y="3593058"/>
                  </a:lnTo>
                  <a:lnTo>
                    <a:pt x="13958507" y="3593058"/>
                  </a:lnTo>
                  <a:lnTo>
                    <a:pt x="13958507" y="3577183"/>
                  </a:lnTo>
                  <a:lnTo>
                    <a:pt x="12935141" y="3577183"/>
                  </a:lnTo>
                  <a:lnTo>
                    <a:pt x="12935141" y="2553817"/>
                  </a:lnTo>
                  <a:lnTo>
                    <a:pt x="13958507" y="2553817"/>
                  </a:lnTo>
                  <a:lnTo>
                    <a:pt x="13958507" y="2537942"/>
                  </a:lnTo>
                  <a:lnTo>
                    <a:pt x="12935141" y="2537942"/>
                  </a:lnTo>
                  <a:lnTo>
                    <a:pt x="12935141" y="1514475"/>
                  </a:lnTo>
                  <a:lnTo>
                    <a:pt x="13958507" y="1514475"/>
                  </a:lnTo>
                  <a:lnTo>
                    <a:pt x="13958507" y="1498600"/>
                  </a:lnTo>
                  <a:lnTo>
                    <a:pt x="12935141" y="1498600"/>
                  </a:lnTo>
                  <a:lnTo>
                    <a:pt x="12935141" y="475234"/>
                  </a:lnTo>
                  <a:lnTo>
                    <a:pt x="13958507" y="475234"/>
                  </a:lnTo>
                  <a:lnTo>
                    <a:pt x="13958507" y="459359"/>
                  </a:lnTo>
                  <a:lnTo>
                    <a:pt x="12935141" y="459359"/>
                  </a:lnTo>
                  <a:lnTo>
                    <a:pt x="12935141" y="0"/>
                  </a:lnTo>
                  <a:lnTo>
                    <a:pt x="12919266" y="0"/>
                  </a:lnTo>
                  <a:lnTo>
                    <a:pt x="12919266" y="9812718"/>
                  </a:lnTo>
                  <a:lnTo>
                    <a:pt x="11895798" y="9812718"/>
                  </a:lnTo>
                  <a:lnTo>
                    <a:pt x="11895798" y="8789352"/>
                  </a:lnTo>
                  <a:lnTo>
                    <a:pt x="12919266" y="8789352"/>
                  </a:lnTo>
                  <a:lnTo>
                    <a:pt x="12919266" y="8773477"/>
                  </a:lnTo>
                  <a:lnTo>
                    <a:pt x="11895798" y="8773477"/>
                  </a:lnTo>
                  <a:lnTo>
                    <a:pt x="11895798" y="7750010"/>
                  </a:lnTo>
                  <a:lnTo>
                    <a:pt x="12919266" y="7750010"/>
                  </a:lnTo>
                  <a:lnTo>
                    <a:pt x="12919266" y="7734135"/>
                  </a:lnTo>
                  <a:lnTo>
                    <a:pt x="11895798" y="7734135"/>
                  </a:lnTo>
                  <a:lnTo>
                    <a:pt x="11895798" y="6710769"/>
                  </a:lnTo>
                  <a:lnTo>
                    <a:pt x="12919266" y="6710769"/>
                  </a:lnTo>
                  <a:lnTo>
                    <a:pt x="12919266" y="6694894"/>
                  </a:lnTo>
                  <a:lnTo>
                    <a:pt x="11895798" y="6694894"/>
                  </a:lnTo>
                  <a:lnTo>
                    <a:pt x="11895798" y="5671528"/>
                  </a:lnTo>
                  <a:lnTo>
                    <a:pt x="12919266" y="5671528"/>
                  </a:lnTo>
                  <a:lnTo>
                    <a:pt x="12919266" y="5655653"/>
                  </a:lnTo>
                  <a:lnTo>
                    <a:pt x="11895798" y="5655653"/>
                  </a:lnTo>
                  <a:lnTo>
                    <a:pt x="11895798" y="4632299"/>
                  </a:lnTo>
                  <a:lnTo>
                    <a:pt x="12919266" y="4632299"/>
                  </a:lnTo>
                  <a:lnTo>
                    <a:pt x="12919266" y="4616412"/>
                  </a:lnTo>
                  <a:lnTo>
                    <a:pt x="11895798" y="4616412"/>
                  </a:lnTo>
                  <a:lnTo>
                    <a:pt x="11895798" y="3593058"/>
                  </a:lnTo>
                  <a:lnTo>
                    <a:pt x="12919266" y="3593058"/>
                  </a:lnTo>
                  <a:lnTo>
                    <a:pt x="12919266" y="3577183"/>
                  </a:lnTo>
                  <a:lnTo>
                    <a:pt x="11895798" y="3577183"/>
                  </a:lnTo>
                  <a:lnTo>
                    <a:pt x="11895798" y="2553817"/>
                  </a:lnTo>
                  <a:lnTo>
                    <a:pt x="12919266" y="2553817"/>
                  </a:lnTo>
                  <a:lnTo>
                    <a:pt x="12919266" y="2537942"/>
                  </a:lnTo>
                  <a:lnTo>
                    <a:pt x="11895798" y="2537942"/>
                  </a:lnTo>
                  <a:lnTo>
                    <a:pt x="11895798" y="1514475"/>
                  </a:lnTo>
                  <a:lnTo>
                    <a:pt x="12919266" y="1514475"/>
                  </a:lnTo>
                  <a:lnTo>
                    <a:pt x="12919266" y="1498600"/>
                  </a:lnTo>
                  <a:lnTo>
                    <a:pt x="11895798" y="1498600"/>
                  </a:lnTo>
                  <a:lnTo>
                    <a:pt x="11895798" y="475234"/>
                  </a:lnTo>
                  <a:lnTo>
                    <a:pt x="12919266" y="475234"/>
                  </a:lnTo>
                  <a:lnTo>
                    <a:pt x="12919266" y="459359"/>
                  </a:lnTo>
                  <a:lnTo>
                    <a:pt x="11895798" y="459359"/>
                  </a:lnTo>
                  <a:lnTo>
                    <a:pt x="11895798" y="0"/>
                  </a:lnTo>
                  <a:lnTo>
                    <a:pt x="11879923" y="0"/>
                  </a:lnTo>
                  <a:lnTo>
                    <a:pt x="11879923" y="9812718"/>
                  </a:lnTo>
                  <a:lnTo>
                    <a:pt x="10856557" y="9812718"/>
                  </a:lnTo>
                  <a:lnTo>
                    <a:pt x="10856557" y="8789352"/>
                  </a:lnTo>
                  <a:lnTo>
                    <a:pt x="11879923" y="8789352"/>
                  </a:lnTo>
                  <a:lnTo>
                    <a:pt x="11879923" y="8773477"/>
                  </a:lnTo>
                  <a:lnTo>
                    <a:pt x="10856557" y="8773477"/>
                  </a:lnTo>
                  <a:lnTo>
                    <a:pt x="10856557" y="7750010"/>
                  </a:lnTo>
                  <a:lnTo>
                    <a:pt x="11879923" y="7750010"/>
                  </a:lnTo>
                  <a:lnTo>
                    <a:pt x="11879923" y="7734135"/>
                  </a:lnTo>
                  <a:lnTo>
                    <a:pt x="10856557" y="7734135"/>
                  </a:lnTo>
                  <a:lnTo>
                    <a:pt x="10856557" y="6710769"/>
                  </a:lnTo>
                  <a:lnTo>
                    <a:pt x="11879923" y="6710769"/>
                  </a:lnTo>
                  <a:lnTo>
                    <a:pt x="11879923" y="6694894"/>
                  </a:lnTo>
                  <a:lnTo>
                    <a:pt x="10856557" y="6694894"/>
                  </a:lnTo>
                  <a:lnTo>
                    <a:pt x="10856557" y="5671528"/>
                  </a:lnTo>
                  <a:lnTo>
                    <a:pt x="11879923" y="5671528"/>
                  </a:lnTo>
                  <a:lnTo>
                    <a:pt x="11879923" y="5655653"/>
                  </a:lnTo>
                  <a:lnTo>
                    <a:pt x="10856557" y="5655653"/>
                  </a:lnTo>
                  <a:lnTo>
                    <a:pt x="10856557" y="4632299"/>
                  </a:lnTo>
                  <a:lnTo>
                    <a:pt x="11879923" y="4632299"/>
                  </a:lnTo>
                  <a:lnTo>
                    <a:pt x="11879923" y="4616412"/>
                  </a:lnTo>
                  <a:lnTo>
                    <a:pt x="10856557" y="4616412"/>
                  </a:lnTo>
                  <a:lnTo>
                    <a:pt x="10856557" y="3593058"/>
                  </a:lnTo>
                  <a:lnTo>
                    <a:pt x="11879923" y="3593058"/>
                  </a:lnTo>
                  <a:lnTo>
                    <a:pt x="11879923" y="3577183"/>
                  </a:lnTo>
                  <a:lnTo>
                    <a:pt x="10856557" y="3577183"/>
                  </a:lnTo>
                  <a:lnTo>
                    <a:pt x="10856557" y="2553817"/>
                  </a:lnTo>
                  <a:lnTo>
                    <a:pt x="11879923" y="2553817"/>
                  </a:lnTo>
                  <a:lnTo>
                    <a:pt x="11879923" y="2537942"/>
                  </a:lnTo>
                  <a:lnTo>
                    <a:pt x="10856557" y="2537942"/>
                  </a:lnTo>
                  <a:lnTo>
                    <a:pt x="10856557" y="1514475"/>
                  </a:lnTo>
                  <a:lnTo>
                    <a:pt x="11879923" y="1514475"/>
                  </a:lnTo>
                  <a:lnTo>
                    <a:pt x="11879923" y="1498600"/>
                  </a:lnTo>
                  <a:lnTo>
                    <a:pt x="10856557" y="1498600"/>
                  </a:lnTo>
                  <a:lnTo>
                    <a:pt x="10856557" y="475234"/>
                  </a:lnTo>
                  <a:lnTo>
                    <a:pt x="11879923" y="475234"/>
                  </a:lnTo>
                  <a:lnTo>
                    <a:pt x="11879923" y="459359"/>
                  </a:lnTo>
                  <a:lnTo>
                    <a:pt x="10856557" y="459359"/>
                  </a:lnTo>
                  <a:lnTo>
                    <a:pt x="10856557" y="0"/>
                  </a:lnTo>
                  <a:lnTo>
                    <a:pt x="10840682" y="0"/>
                  </a:lnTo>
                  <a:lnTo>
                    <a:pt x="10840682" y="9812718"/>
                  </a:lnTo>
                  <a:lnTo>
                    <a:pt x="9820402" y="9812718"/>
                  </a:lnTo>
                  <a:lnTo>
                    <a:pt x="9820402" y="8789352"/>
                  </a:lnTo>
                  <a:lnTo>
                    <a:pt x="10840682" y="8789352"/>
                  </a:lnTo>
                  <a:lnTo>
                    <a:pt x="10840682" y="8773477"/>
                  </a:lnTo>
                  <a:lnTo>
                    <a:pt x="9820402" y="8773477"/>
                  </a:lnTo>
                  <a:lnTo>
                    <a:pt x="9820402" y="7750010"/>
                  </a:lnTo>
                  <a:lnTo>
                    <a:pt x="10840682" y="7750010"/>
                  </a:lnTo>
                  <a:lnTo>
                    <a:pt x="10840682" y="7734135"/>
                  </a:lnTo>
                  <a:lnTo>
                    <a:pt x="9820402" y="7734135"/>
                  </a:lnTo>
                  <a:lnTo>
                    <a:pt x="9820402" y="6710769"/>
                  </a:lnTo>
                  <a:lnTo>
                    <a:pt x="10840682" y="6710769"/>
                  </a:lnTo>
                  <a:lnTo>
                    <a:pt x="10840682" y="6694894"/>
                  </a:lnTo>
                  <a:lnTo>
                    <a:pt x="9820402" y="6694894"/>
                  </a:lnTo>
                  <a:lnTo>
                    <a:pt x="9820402" y="5671528"/>
                  </a:lnTo>
                  <a:lnTo>
                    <a:pt x="10840682" y="5671528"/>
                  </a:lnTo>
                  <a:lnTo>
                    <a:pt x="10840682" y="5655653"/>
                  </a:lnTo>
                  <a:lnTo>
                    <a:pt x="9820402" y="5655653"/>
                  </a:lnTo>
                  <a:lnTo>
                    <a:pt x="9820402" y="4632299"/>
                  </a:lnTo>
                  <a:lnTo>
                    <a:pt x="10840682" y="4632299"/>
                  </a:lnTo>
                  <a:lnTo>
                    <a:pt x="10840682" y="4616412"/>
                  </a:lnTo>
                  <a:lnTo>
                    <a:pt x="9820402" y="4616412"/>
                  </a:lnTo>
                  <a:lnTo>
                    <a:pt x="9820402" y="3593058"/>
                  </a:lnTo>
                  <a:lnTo>
                    <a:pt x="10840682" y="3593058"/>
                  </a:lnTo>
                  <a:lnTo>
                    <a:pt x="10840682" y="3577183"/>
                  </a:lnTo>
                  <a:lnTo>
                    <a:pt x="9820402" y="3577183"/>
                  </a:lnTo>
                  <a:lnTo>
                    <a:pt x="9820402" y="2553817"/>
                  </a:lnTo>
                  <a:lnTo>
                    <a:pt x="10840682" y="2553817"/>
                  </a:lnTo>
                  <a:lnTo>
                    <a:pt x="10840682" y="2537942"/>
                  </a:lnTo>
                  <a:lnTo>
                    <a:pt x="9820402" y="2537942"/>
                  </a:lnTo>
                  <a:lnTo>
                    <a:pt x="9820402" y="1514475"/>
                  </a:lnTo>
                  <a:lnTo>
                    <a:pt x="10840682" y="1514475"/>
                  </a:lnTo>
                  <a:lnTo>
                    <a:pt x="10840682" y="1498600"/>
                  </a:lnTo>
                  <a:lnTo>
                    <a:pt x="9820402" y="1498600"/>
                  </a:lnTo>
                  <a:lnTo>
                    <a:pt x="9820402" y="475234"/>
                  </a:lnTo>
                  <a:lnTo>
                    <a:pt x="10840682" y="475234"/>
                  </a:lnTo>
                  <a:lnTo>
                    <a:pt x="10840682" y="459359"/>
                  </a:lnTo>
                  <a:lnTo>
                    <a:pt x="9820402" y="459359"/>
                  </a:lnTo>
                  <a:lnTo>
                    <a:pt x="9820402" y="0"/>
                  </a:lnTo>
                  <a:lnTo>
                    <a:pt x="9817329" y="0"/>
                  </a:lnTo>
                  <a:lnTo>
                    <a:pt x="9804514" y="0"/>
                  </a:lnTo>
                  <a:lnTo>
                    <a:pt x="9801441" y="0"/>
                  </a:lnTo>
                  <a:lnTo>
                    <a:pt x="9801441" y="459359"/>
                  </a:lnTo>
                  <a:lnTo>
                    <a:pt x="9801441" y="9812718"/>
                  </a:lnTo>
                  <a:lnTo>
                    <a:pt x="8781161" y="9812718"/>
                  </a:lnTo>
                  <a:lnTo>
                    <a:pt x="8781161" y="8789352"/>
                  </a:lnTo>
                  <a:lnTo>
                    <a:pt x="9801441" y="8789352"/>
                  </a:lnTo>
                  <a:lnTo>
                    <a:pt x="9801441" y="8773477"/>
                  </a:lnTo>
                  <a:lnTo>
                    <a:pt x="8781161" y="8773477"/>
                  </a:lnTo>
                  <a:lnTo>
                    <a:pt x="8781161" y="7750010"/>
                  </a:lnTo>
                  <a:lnTo>
                    <a:pt x="9801441" y="7750010"/>
                  </a:lnTo>
                  <a:lnTo>
                    <a:pt x="9801441" y="7734135"/>
                  </a:lnTo>
                  <a:lnTo>
                    <a:pt x="8781161" y="7734135"/>
                  </a:lnTo>
                  <a:lnTo>
                    <a:pt x="8781161" y="6710769"/>
                  </a:lnTo>
                  <a:lnTo>
                    <a:pt x="9801441" y="6710769"/>
                  </a:lnTo>
                  <a:lnTo>
                    <a:pt x="9801441" y="6694894"/>
                  </a:lnTo>
                  <a:lnTo>
                    <a:pt x="8781161" y="6694894"/>
                  </a:lnTo>
                  <a:lnTo>
                    <a:pt x="8781161" y="5671528"/>
                  </a:lnTo>
                  <a:lnTo>
                    <a:pt x="9801441" y="5671528"/>
                  </a:lnTo>
                  <a:lnTo>
                    <a:pt x="9801441" y="5655653"/>
                  </a:lnTo>
                  <a:lnTo>
                    <a:pt x="8781161" y="5655653"/>
                  </a:lnTo>
                  <a:lnTo>
                    <a:pt x="8781161" y="4632299"/>
                  </a:lnTo>
                  <a:lnTo>
                    <a:pt x="9801441" y="4632299"/>
                  </a:lnTo>
                  <a:lnTo>
                    <a:pt x="9801441" y="4616412"/>
                  </a:lnTo>
                  <a:lnTo>
                    <a:pt x="8781161" y="4616412"/>
                  </a:lnTo>
                  <a:lnTo>
                    <a:pt x="8781161" y="3593058"/>
                  </a:lnTo>
                  <a:lnTo>
                    <a:pt x="9801441" y="3593058"/>
                  </a:lnTo>
                  <a:lnTo>
                    <a:pt x="9801441" y="3577183"/>
                  </a:lnTo>
                  <a:lnTo>
                    <a:pt x="8781161" y="3577183"/>
                  </a:lnTo>
                  <a:lnTo>
                    <a:pt x="8781161" y="2553817"/>
                  </a:lnTo>
                  <a:lnTo>
                    <a:pt x="9801441" y="2553817"/>
                  </a:lnTo>
                  <a:lnTo>
                    <a:pt x="9801441" y="2537942"/>
                  </a:lnTo>
                  <a:lnTo>
                    <a:pt x="8781161" y="2537942"/>
                  </a:lnTo>
                  <a:lnTo>
                    <a:pt x="8781161" y="1514475"/>
                  </a:lnTo>
                  <a:lnTo>
                    <a:pt x="9801441" y="1514475"/>
                  </a:lnTo>
                  <a:lnTo>
                    <a:pt x="9801441" y="1498600"/>
                  </a:lnTo>
                  <a:lnTo>
                    <a:pt x="8781161" y="1498600"/>
                  </a:lnTo>
                  <a:lnTo>
                    <a:pt x="8781161" y="475234"/>
                  </a:lnTo>
                  <a:lnTo>
                    <a:pt x="9801441" y="475234"/>
                  </a:lnTo>
                  <a:lnTo>
                    <a:pt x="9801441" y="459359"/>
                  </a:lnTo>
                  <a:lnTo>
                    <a:pt x="8781161" y="459359"/>
                  </a:lnTo>
                  <a:lnTo>
                    <a:pt x="8781161" y="0"/>
                  </a:lnTo>
                  <a:lnTo>
                    <a:pt x="8765286" y="0"/>
                  </a:lnTo>
                  <a:lnTo>
                    <a:pt x="8765286" y="9812718"/>
                  </a:lnTo>
                  <a:lnTo>
                    <a:pt x="7741920" y="9812718"/>
                  </a:lnTo>
                  <a:lnTo>
                    <a:pt x="7741920" y="8789352"/>
                  </a:lnTo>
                  <a:lnTo>
                    <a:pt x="8765286" y="8789352"/>
                  </a:lnTo>
                  <a:lnTo>
                    <a:pt x="8765286" y="8773477"/>
                  </a:lnTo>
                  <a:lnTo>
                    <a:pt x="7741920" y="8773477"/>
                  </a:lnTo>
                  <a:lnTo>
                    <a:pt x="7741920" y="7750010"/>
                  </a:lnTo>
                  <a:lnTo>
                    <a:pt x="8765286" y="7750010"/>
                  </a:lnTo>
                  <a:lnTo>
                    <a:pt x="8765286" y="7734135"/>
                  </a:lnTo>
                  <a:lnTo>
                    <a:pt x="7741920" y="7734135"/>
                  </a:lnTo>
                  <a:lnTo>
                    <a:pt x="7741920" y="6710769"/>
                  </a:lnTo>
                  <a:lnTo>
                    <a:pt x="8765286" y="6710769"/>
                  </a:lnTo>
                  <a:lnTo>
                    <a:pt x="8765286" y="6694894"/>
                  </a:lnTo>
                  <a:lnTo>
                    <a:pt x="7741920" y="6694894"/>
                  </a:lnTo>
                  <a:lnTo>
                    <a:pt x="7741920" y="5671528"/>
                  </a:lnTo>
                  <a:lnTo>
                    <a:pt x="8765286" y="5671528"/>
                  </a:lnTo>
                  <a:lnTo>
                    <a:pt x="8765286" y="5655653"/>
                  </a:lnTo>
                  <a:lnTo>
                    <a:pt x="7741920" y="5655653"/>
                  </a:lnTo>
                  <a:lnTo>
                    <a:pt x="7741920" y="4632299"/>
                  </a:lnTo>
                  <a:lnTo>
                    <a:pt x="8765286" y="4632299"/>
                  </a:lnTo>
                  <a:lnTo>
                    <a:pt x="8765286" y="4616412"/>
                  </a:lnTo>
                  <a:lnTo>
                    <a:pt x="7741920" y="4616412"/>
                  </a:lnTo>
                  <a:lnTo>
                    <a:pt x="7741920" y="3593058"/>
                  </a:lnTo>
                  <a:lnTo>
                    <a:pt x="8765286" y="3593058"/>
                  </a:lnTo>
                  <a:lnTo>
                    <a:pt x="8765286" y="3577183"/>
                  </a:lnTo>
                  <a:lnTo>
                    <a:pt x="7741920" y="3577183"/>
                  </a:lnTo>
                  <a:lnTo>
                    <a:pt x="7741920" y="2553817"/>
                  </a:lnTo>
                  <a:lnTo>
                    <a:pt x="8765286" y="2553817"/>
                  </a:lnTo>
                  <a:lnTo>
                    <a:pt x="8765286" y="2537942"/>
                  </a:lnTo>
                  <a:lnTo>
                    <a:pt x="7741920" y="2537942"/>
                  </a:lnTo>
                  <a:lnTo>
                    <a:pt x="7741920" y="1514475"/>
                  </a:lnTo>
                  <a:lnTo>
                    <a:pt x="8765286" y="1514475"/>
                  </a:lnTo>
                  <a:lnTo>
                    <a:pt x="8765286" y="1498600"/>
                  </a:lnTo>
                  <a:lnTo>
                    <a:pt x="7741920" y="1498600"/>
                  </a:lnTo>
                  <a:lnTo>
                    <a:pt x="7741920" y="475234"/>
                  </a:lnTo>
                  <a:lnTo>
                    <a:pt x="8765286" y="475234"/>
                  </a:lnTo>
                  <a:lnTo>
                    <a:pt x="8765286" y="459359"/>
                  </a:lnTo>
                  <a:lnTo>
                    <a:pt x="7741920" y="459359"/>
                  </a:lnTo>
                  <a:lnTo>
                    <a:pt x="7741920" y="0"/>
                  </a:lnTo>
                  <a:lnTo>
                    <a:pt x="7726045" y="0"/>
                  </a:lnTo>
                  <a:lnTo>
                    <a:pt x="7726045" y="9812718"/>
                  </a:lnTo>
                  <a:lnTo>
                    <a:pt x="6702577" y="9812718"/>
                  </a:lnTo>
                  <a:lnTo>
                    <a:pt x="6702577" y="8789352"/>
                  </a:lnTo>
                  <a:lnTo>
                    <a:pt x="7726045" y="8789352"/>
                  </a:lnTo>
                  <a:lnTo>
                    <a:pt x="7726045" y="8773477"/>
                  </a:lnTo>
                  <a:lnTo>
                    <a:pt x="6702577" y="8773477"/>
                  </a:lnTo>
                  <a:lnTo>
                    <a:pt x="6702577" y="7750010"/>
                  </a:lnTo>
                  <a:lnTo>
                    <a:pt x="7726045" y="7750010"/>
                  </a:lnTo>
                  <a:lnTo>
                    <a:pt x="7726045" y="7734135"/>
                  </a:lnTo>
                  <a:lnTo>
                    <a:pt x="6702577" y="7734135"/>
                  </a:lnTo>
                  <a:lnTo>
                    <a:pt x="6702577" y="6710769"/>
                  </a:lnTo>
                  <a:lnTo>
                    <a:pt x="7726045" y="6710769"/>
                  </a:lnTo>
                  <a:lnTo>
                    <a:pt x="7726045" y="6694894"/>
                  </a:lnTo>
                  <a:lnTo>
                    <a:pt x="6702577" y="6694894"/>
                  </a:lnTo>
                  <a:lnTo>
                    <a:pt x="6702577" y="5671528"/>
                  </a:lnTo>
                  <a:lnTo>
                    <a:pt x="7726045" y="5671528"/>
                  </a:lnTo>
                  <a:lnTo>
                    <a:pt x="7726045" y="5655653"/>
                  </a:lnTo>
                  <a:lnTo>
                    <a:pt x="6702577" y="5655653"/>
                  </a:lnTo>
                  <a:lnTo>
                    <a:pt x="6702577" y="4632299"/>
                  </a:lnTo>
                  <a:lnTo>
                    <a:pt x="7726045" y="4632299"/>
                  </a:lnTo>
                  <a:lnTo>
                    <a:pt x="7726045" y="4616412"/>
                  </a:lnTo>
                  <a:lnTo>
                    <a:pt x="6702577" y="4616412"/>
                  </a:lnTo>
                  <a:lnTo>
                    <a:pt x="6702577" y="3593058"/>
                  </a:lnTo>
                  <a:lnTo>
                    <a:pt x="7726045" y="3593058"/>
                  </a:lnTo>
                  <a:lnTo>
                    <a:pt x="7726045" y="3577183"/>
                  </a:lnTo>
                  <a:lnTo>
                    <a:pt x="6702577" y="3577183"/>
                  </a:lnTo>
                  <a:lnTo>
                    <a:pt x="6702577" y="2553817"/>
                  </a:lnTo>
                  <a:lnTo>
                    <a:pt x="7726045" y="2553817"/>
                  </a:lnTo>
                  <a:lnTo>
                    <a:pt x="7726045" y="2537942"/>
                  </a:lnTo>
                  <a:lnTo>
                    <a:pt x="6702577" y="2537942"/>
                  </a:lnTo>
                  <a:lnTo>
                    <a:pt x="6702577" y="1514475"/>
                  </a:lnTo>
                  <a:lnTo>
                    <a:pt x="7726045" y="1514475"/>
                  </a:lnTo>
                  <a:lnTo>
                    <a:pt x="7726045" y="1498600"/>
                  </a:lnTo>
                  <a:lnTo>
                    <a:pt x="6702577" y="1498600"/>
                  </a:lnTo>
                  <a:lnTo>
                    <a:pt x="6702577" y="475234"/>
                  </a:lnTo>
                  <a:lnTo>
                    <a:pt x="7726045" y="475234"/>
                  </a:lnTo>
                  <a:lnTo>
                    <a:pt x="7726045" y="459359"/>
                  </a:lnTo>
                  <a:lnTo>
                    <a:pt x="6702577" y="459359"/>
                  </a:lnTo>
                  <a:lnTo>
                    <a:pt x="6702577" y="0"/>
                  </a:lnTo>
                  <a:lnTo>
                    <a:pt x="6686702" y="0"/>
                  </a:lnTo>
                  <a:lnTo>
                    <a:pt x="6686702" y="9812718"/>
                  </a:lnTo>
                  <a:lnTo>
                    <a:pt x="5663336" y="9812718"/>
                  </a:lnTo>
                  <a:lnTo>
                    <a:pt x="5663336" y="8789352"/>
                  </a:lnTo>
                  <a:lnTo>
                    <a:pt x="6686702" y="8789352"/>
                  </a:lnTo>
                  <a:lnTo>
                    <a:pt x="6686702" y="8773477"/>
                  </a:lnTo>
                  <a:lnTo>
                    <a:pt x="5663336" y="8773477"/>
                  </a:lnTo>
                  <a:lnTo>
                    <a:pt x="5663336" y="7750010"/>
                  </a:lnTo>
                  <a:lnTo>
                    <a:pt x="6686702" y="7750010"/>
                  </a:lnTo>
                  <a:lnTo>
                    <a:pt x="6686702" y="7734135"/>
                  </a:lnTo>
                  <a:lnTo>
                    <a:pt x="5663336" y="7734135"/>
                  </a:lnTo>
                  <a:lnTo>
                    <a:pt x="5663336" y="6710769"/>
                  </a:lnTo>
                  <a:lnTo>
                    <a:pt x="6686702" y="6710769"/>
                  </a:lnTo>
                  <a:lnTo>
                    <a:pt x="6686702" y="6694894"/>
                  </a:lnTo>
                  <a:lnTo>
                    <a:pt x="5663336" y="6694894"/>
                  </a:lnTo>
                  <a:lnTo>
                    <a:pt x="5663336" y="5671528"/>
                  </a:lnTo>
                  <a:lnTo>
                    <a:pt x="6686702" y="5671528"/>
                  </a:lnTo>
                  <a:lnTo>
                    <a:pt x="6686702" y="5655653"/>
                  </a:lnTo>
                  <a:lnTo>
                    <a:pt x="5663336" y="5655653"/>
                  </a:lnTo>
                  <a:lnTo>
                    <a:pt x="5663336" y="4632299"/>
                  </a:lnTo>
                  <a:lnTo>
                    <a:pt x="6686702" y="4632299"/>
                  </a:lnTo>
                  <a:lnTo>
                    <a:pt x="6686702" y="4616412"/>
                  </a:lnTo>
                  <a:lnTo>
                    <a:pt x="5663336" y="4616412"/>
                  </a:lnTo>
                  <a:lnTo>
                    <a:pt x="5663336" y="3593058"/>
                  </a:lnTo>
                  <a:lnTo>
                    <a:pt x="6686702" y="3593058"/>
                  </a:lnTo>
                  <a:lnTo>
                    <a:pt x="6686702" y="3577183"/>
                  </a:lnTo>
                  <a:lnTo>
                    <a:pt x="5663336" y="3577183"/>
                  </a:lnTo>
                  <a:lnTo>
                    <a:pt x="5663336" y="2553817"/>
                  </a:lnTo>
                  <a:lnTo>
                    <a:pt x="6686702" y="2553817"/>
                  </a:lnTo>
                  <a:lnTo>
                    <a:pt x="6686702" y="2537942"/>
                  </a:lnTo>
                  <a:lnTo>
                    <a:pt x="5663336" y="2537942"/>
                  </a:lnTo>
                  <a:lnTo>
                    <a:pt x="5663336" y="1514475"/>
                  </a:lnTo>
                  <a:lnTo>
                    <a:pt x="6686702" y="1514475"/>
                  </a:lnTo>
                  <a:lnTo>
                    <a:pt x="6686702" y="1498600"/>
                  </a:lnTo>
                  <a:lnTo>
                    <a:pt x="5663336" y="1498600"/>
                  </a:lnTo>
                  <a:lnTo>
                    <a:pt x="5663336" y="475234"/>
                  </a:lnTo>
                  <a:lnTo>
                    <a:pt x="6686702" y="475234"/>
                  </a:lnTo>
                  <a:lnTo>
                    <a:pt x="6686702" y="459359"/>
                  </a:lnTo>
                  <a:lnTo>
                    <a:pt x="5663336" y="459359"/>
                  </a:lnTo>
                  <a:lnTo>
                    <a:pt x="5663336" y="0"/>
                  </a:lnTo>
                  <a:lnTo>
                    <a:pt x="5647461" y="0"/>
                  </a:lnTo>
                  <a:lnTo>
                    <a:pt x="5647461" y="9812718"/>
                  </a:lnTo>
                  <a:lnTo>
                    <a:pt x="4624095" y="9812718"/>
                  </a:lnTo>
                  <a:lnTo>
                    <a:pt x="4624095" y="8789352"/>
                  </a:lnTo>
                  <a:lnTo>
                    <a:pt x="5647461" y="8789352"/>
                  </a:lnTo>
                  <a:lnTo>
                    <a:pt x="5647461" y="8773477"/>
                  </a:lnTo>
                  <a:lnTo>
                    <a:pt x="4624095" y="8773477"/>
                  </a:lnTo>
                  <a:lnTo>
                    <a:pt x="4624095" y="7750010"/>
                  </a:lnTo>
                  <a:lnTo>
                    <a:pt x="5647461" y="7750010"/>
                  </a:lnTo>
                  <a:lnTo>
                    <a:pt x="5647461" y="7734135"/>
                  </a:lnTo>
                  <a:lnTo>
                    <a:pt x="4624095" y="7734135"/>
                  </a:lnTo>
                  <a:lnTo>
                    <a:pt x="4624095" y="6710769"/>
                  </a:lnTo>
                  <a:lnTo>
                    <a:pt x="5647461" y="6710769"/>
                  </a:lnTo>
                  <a:lnTo>
                    <a:pt x="5647461" y="6694894"/>
                  </a:lnTo>
                  <a:lnTo>
                    <a:pt x="4624095" y="6694894"/>
                  </a:lnTo>
                  <a:lnTo>
                    <a:pt x="4624095" y="5671528"/>
                  </a:lnTo>
                  <a:lnTo>
                    <a:pt x="5647461" y="5671528"/>
                  </a:lnTo>
                  <a:lnTo>
                    <a:pt x="5647461" y="5655653"/>
                  </a:lnTo>
                  <a:lnTo>
                    <a:pt x="4624095" y="5655653"/>
                  </a:lnTo>
                  <a:lnTo>
                    <a:pt x="4624095" y="4632299"/>
                  </a:lnTo>
                  <a:lnTo>
                    <a:pt x="5647461" y="4632299"/>
                  </a:lnTo>
                  <a:lnTo>
                    <a:pt x="5647461" y="4616412"/>
                  </a:lnTo>
                  <a:lnTo>
                    <a:pt x="4624095" y="4616412"/>
                  </a:lnTo>
                  <a:lnTo>
                    <a:pt x="4624095" y="3593058"/>
                  </a:lnTo>
                  <a:lnTo>
                    <a:pt x="5647461" y="3593058"/>
                  </a:lnTo>
                  <a:lnTo>
                    <a:pt x="5647461" y="3577183"/>
                  </a:lnTo>
                  <a:lnTo>
                    <a:pt x="4624095" y="3577183"/>
                  </a:lnTo>
                  <a:lnTo>
                    <a:pt x="4624095" y="2553817"/>
                  </a:lnTo>
                  <a:lnTo>
                    <a:pt x="5647461" y="2553817"/>
                  </a:lnTo>
                  <a:lnTo>
                    <a:pt x="5647461" y="2537942"/>
                  </a:lnTo>
                  <a:lnTo>
                    <a:pt x="4624095" y="2537942"/>
                  </a:lnTo>
                  <a:lnTo>
                    <a:pt x="4624095" y="1514475"/>
                  </a:lnTo>
                  <a:lnTo>
                    <a:pt x="5647461" y="1514475"/>
                  </a:lnTo>
                  <a:lnTo>
                    <a:pt x="5647461" y="1498600"/>
                  </a:lnTo>
                  <a:lnTo>
                    <a:pt x="4624095" y="1498600"/>
                  </a:lnTo>
                  <a:lnTo>
                    <a:pt x="4624095" y="475234"/>
                  </a:lnTo>
                  <a:lnTo>
                    <a:pt x="5647461" y="475234"/>
                  </a:lnTo>
                  <a:lnTo>
                    <a:pt x="5647461" y="459359"/>
                  </a:lnTo>
                  <a:lnTo>
                    <a:pt x="4624095" y="459359"/>
                  </a:lnTo>
                  <a:lnTo>
                    <a:pt x="4624095" y="0"/>
                  </a:lnTo>
                  <a:lnTo>
                    <a:pt x="4608220" y="0"/>
                  </a:lnTo>
                  <a:lnTo>
                    <a:pt x="4608220" y="9812718"/>
                  </a:lnTo>
                  <a:lnTo>
                    <a:pt x="3584867" y="9812718"/>
                  </a:lnTo>
                  <a:lnTo>
                    <a:pt x="3584867" y="8789352"/>
                  </a:lnTo>
                  <a:lnTo>
                    <a:pt x="4608220" y="8789352"/>
                  </a:lnTo>
                  <a:lnTo>
                    <a:pt x="4608220" y="8773477"/>
                  </a:lnTo>
                  <a:lnTo>
                    <a:pt x="3584867" y="8773477"/>
                  </a:lnTo>
                  <a:lnTo>
                    <a:pt x="3584867" y="7750010"/>
                  </a:lnTo>
                  <a:lnTo>
                    <a:pt x="4608220" y="7750010"/>
                  </a:lnTo>
                  <a:lnTo>
                    <a:pt x="4608220" y="7734135"/>
                  </a:lnTo>
                  <a:lnTo>
                    <a:pt x="3584867" y="7734135"/>
                  </a:lnTo>
                  <a:lnTo>
                    <a:pt x="3584867" y="6710769"/>
                  </a:lnTo>
                  <a:lnTo>
                    <a:pt x="4608220" y="6710769"/>
                  </a:lnTo>
                  <a:lnTo>
                    <a:pt x="4608220" y="6694894"/>
                  </a:lnTo>
                  <a:lnTo>
                    <a:pt x="3584867" y="6694894"/>
                  </a:lnTo>
                  <a:lnTo>
                    <a:pt x="3584867" y="5671528"/>
                  </a:lnTo>
                  <a:lnTo>
                    <a:pt x="4608220" y="5671528"/>
                  </a:lnTo>
                  <a:lnTo>
                    <a:pt x="4608220" y="5655653"/>
                  </a:lnTo>
                  <a:lnTo>
                    <a:pt x="3584867" y="5655653"/>
                  </a:lnTo>
                  <a:lnTo>
                    <a:pt x="3584867" y="4632299"/>
                  </a:lnTo>
                  <a:lnTo>
                    <a:pt x="4608220" y="4632299"/>
                  </a:lnTo>
                  <a:lnTo>
                    <a:pt x="4608220" y="4616412"/>
                  </a:lnTo>
                  <a:lnTo>
                    <a:pt x="3584867" y="4616412"/>
                  </a:lnTo>
                  <a:lnTo>
                    <a:pt x="3584867" y="3593058"/>
                  </a:lnTo>
                  <a:lnTo>
                    <a:pt x="4608220" y="3593058"/>
                  </a:lnTo>
                  <a:lnTo>
                    <a:pt x="4608220" y="3577183"/>
                  </a:lnTo>
                  <a:lnTo>
                    <a:pt x="3584867" y="3577183"/>
                  </a:lnTo>
                  <a:lnTo>
                    <a:pt x="3584867" y="2553817"/>
                  </a:lnTo>
                  <a:lnTo>
                    <a:pt x="4608220" y="2553817"/>
                  </a:lnTo>
                  <a:lnTo>
                    <a:pt x="4608220" y="2537942"/>
                  </a:lnTo>
                  <a:lnTo>
                    <a:pt x="3584867" y="2537942"/>
                  </a:lnTo>
                  <a:lnTo>
                    <a:pt x="3584867" y="1514475"/>
                  </a:lnTo>
                  <a:lnTo>
                    <a:pt x="4608220" y="1514475"/>
                  </a:lnTo>
                  <a:lnTo>
                    <a:pt x="4608220" y="1498600"/>
                  </a:lnTo>
                  <a:lnTo>
                    <a:pt x="3584867" y="1498600"/>
                  </a:lnTo>
                  <a:lnTo>
                    <a:pt x="3584867" y="475234"/>
                  </a:lnTo>
                  <a:lnTo>
                    <a:pt x="4608220" y="475234"/>
                  </a:lnTo>
                  <a:lnTo>
                    <a:pt x="4608220" y="459359"/>
                  </a:lnTo>
                  <a:lnTo>
                    <a:pt x="3584867" y="459359"/>
                  </a:lnTo>
                  <a:lnTo>
                    <a:pt x="3584867" y="0"/>
                  </a:lnTo>
                  <a:lnTo>
                    <a:pt x="3568979" y="0"/>
                  </a:lnTo>
                  <a:lnTo>
                    <a:pt x="3568979" y="9812718"/>
                  </a:lnTo>
                  <a:lnTo>
                    <a:pt x="2545626" y="9812718"/>
                  </a:lnTo>
                  <a:lnTo>
                    <a:pt x="2545626" y="8789352"/>
                  </a:lnTo>
                  <a:lnTo>
                    <a:pt x="3568979" y="8789352"/>
                  </a:lnTo>
                  <a:lnTo>
                    <a:pt x="3568979" y="8773477"/>
                  </a:lnTo>
                  <a:lnTo>
                    <a:pt x="2545626" y="8773477"/>
                  </a:lnTo>
                  <a:lnTo>
                    <a:pt x="2545626" y="7750010"/>
                  </a:lnTo>
                  <a:lnTo>
                    <a:pt x="3568979" y="7750010"/>
                  </a:lnTo>
                  <a:lnTo>
                    <a:pt x="3568979" y="7734135"/>
                  </a:lnTo>
                  <a:lnTo>
                    <a:pt x="2545626" y="7734135"/>
                  </a:lnTo>
                  <a:lnTo>
                    <a:pt x="2545626" y="6710769"/>
                  </a:lnTo>
                  <a:lnTo>
                    <a:pt x="3568979" y="6710769"/>
                  </a:lnTo>
                  <a:lnTo>
                    <a:pt x="3568979" y="6694894"/>
                  </a:lnTo>
                  <a:lnTo>
                    <a:pt x="2545626" y="6694894"/>
                  </a:lnTo>
                  <a:lnTo>
                    <a:pt x="2545626" y="5671528"/>
                  </a:lnTo>
                  <a:lnTo>
                    <a:pt x="3568979" y="5671528"/>
                  </a:lnTo>
                  <a:lnTo>
                    <a:pt x="3568979" y="5655653"/>
                  </a:lnTo>
                  <a:lnTo>
                    <a:pt x="2545626" y="5655653"/>
                  </a:lnTo>
                  <a:lnTo>
                    <a:pt x="2545626" y="4632299"/>
                  </a:lnTo>
                  <a:lnTo>
                    <a:pt x="3568979" y="4632299"/>
                  </a:lnTo>
                  <a:lnTo>
                    <a:pt x="3568979" y="4616412"/>
                  </a:lnTo>
                  <a:lnTo>
                    <a:pt x="2545626" y="4616412"/>
                  </a:lnTo>
                  <a:lnTo>
                    <a:pt x="2545626" y="3593058"/>
                  </a:lnTo>
                  <a:lnTo>
                    <a:pt x="3568979" y="3593058"/>
                  </a:lnTo>
                  <a:lnTo>
                    <a:pt x="3568979" y="3577183"/>
                  </a:lnTo>
                  <a:lnTo>
                    <a:pt x="2545626" y="3577183"/>
                  </a:lnTo>
                  <a:lnTo>
                    <a:pt x="2545626" y="2553817"/>
                  </a:lnTo>
                  <a:lnTo>
                    <a:pt x="3568979" y="2553817"/>
                  </a:lnTo>
                  <a:lnTo>
                    <a:pt x="3568979" y="2537942"/>
                  </a:lnTo>
                  <a:lnTo>
                    <a:pt x="2545626" y="2537942"/>
                  </a:lnTo>
                  <a:lnTo>
                    <a:pt x="2545626" y="1514475"/>
                  </a:lnTo>
                  <a:lnTo>
                    <a:pt x="3568979" y="1514475"/>
                  </a:lnTo>
                  <a:lnTo>
                    <a:pt x="3568979" y="1498600"/>
                  </a:lnTo>
                  <a:lnTo>
                    <a:pt x="2545626" y="1498600"/>
                  </a:lnTo>
                  <a:lnTo>
                    <a:pt x="2545626" y="475234"/>
                  </a:lnTo>
                  <a:lnTo>
                    <a:pt x="3568979" y="475234"/>
                  </a:lnTo>
                  <a:lnTo>
                    <a:pt x="3568979" y="459359"/>
                  </a:lnTo>
                  <a:lnTo>
                    <a:pt x="2545626" y="459359"/>
                  </a:lnTo>
                  <a:lnTo>
                    <a:pt x="2545626" y="0"/>
                  </a:lnTo>
                  <a:lnTo>
                    <a:pt x="2529751" y="0"/>
                  </a:lnTo>
                  <a:lnTo>
                    <a:pt x="2529751" y="9812718"/>
                  </a:lnTo>
                  <a:lnTo>
                    <a:pt x="1506385" y="9812718"/>
                  </a:lnTo>
                  <a:lnTo>
                    <a:pt x="1506385" y="8789352"/>
                  </a:lnTo>
                  <a:lnTo>
                    <a:pt x="2529751" y="8789352"/>
                  </a:lnTo>
                  <a:lnTo>
                    <a:pt x="2529751" y="8773477"/>
                  </a:lnTo>
                  <a:lnTo>
                    <a:pt x="1506385" y="8773477"/>
                  </a:lnTo>
                  <a:lnTo>
                    <a:pt x="1506385" y="7750010"/>
                  </a:lnTo>
                  <a:lnTo>
                    <a:pt x="2529751" y="7750010"/>
                  </a:lnTo>
                  <a:lnTo>
                    <a:pt x="2529751" y="7734135"/>
                  </a:lnTo>
                  <a:lnTo>
                    <a:pt x="1506385" y="7734135"/>
                  </a:lnTo>
                  <a:lnTo>
                    <a:pt x="1506385" y="6710769"/>
                  </a:lnTo>
                  <a:lnTo>
                    <a:pt x="2529751" y="6710769"/>
                  </a:lnTo>
                  <a:lnTo>
                    <a:pt x="2529751" y="6694894"/>
                  </a:lnTo>
                  <a:lnTo>
                    <a:pt x="1506385" y="6694894"/>
                  </a:lnTo>
                  <a:lnTo>
                    <a:pt x="1506385" y="5671528"/>
                  </a:lnTo>
                  <a:lnTo>
                    <a:pt x="2529751" y="5671528"/>
                  </a:lnTo>
                  <a:lnTo>
                    <a:pt x="2529751" y="5655653"/>
                  </a:lnTo>
                  <a:lnTo>
                    <a:pt x="1506385" y="5655653"/>
                  </a:lnTo>
                  <a:lnTo>
                    <a:pt x="1506385" y="4632299"/>
                  </a:lnTo>
                  <a:lnTo>
                    <a:pt x="2529751" y="4632299"/>
                  </a:lnTo>
                  <a:lnTo>
                    <a:pt x="2529751" y="4616412"/>
                  </a:lnTo>
                  <a:lnTo>
                    <a:pt x="1506385" y="4616412"/>
                  </a:lnTo>
                  <a:lnTo>
                    <a:pt x="1506385" y="3593058"/>
                  </a:lnTo>
                  <a:lnTo>
                    <a:pt x="2529751" y="3593058"/>
                  </a:lnTo>
                  <a:lnTo>
                    <a:pt x="2529751" y="3577183"/>
                  </a:lnTo>
                  <a:lnTo>
                    <a:pt x="1506385" y="3577183"/>
                  </a:lnTo>
                  <a:lnTo>
                    <a:pt x="1506385" y="2553817"/>
                  </a:lnTo>
                  <a:lnTo>
                    <a:pt x="2529751" y="2553817"/>
                  </a:lnTo>
                  <a:lnTo>
                    <a:pt x="2529751" y="2537942"/>
                  </a:lnTo>
                  <a:lnTo>
                    <a:pt x="1506385" y="2537942"/>
                  </a:lnTo>
                  <a:lnTo>
                    <a:pt x="1506385" y="1514475"/>
                  </a:lnTo>
                  <a:lnTo>
                    <a:pt x="2529751" y="1514475"/>
                  </a:lnTo>
                  <a:lnTo>
                    <a:pt x="2529751" y="1498600"/>
                  </a:lnTo>
                  <a:lnTo>
                    <a:pt x="1506385" y="1498600"/>
                  </a:lnTo>
                  <a:lnTo>
                    <a:pt x="1506385" y="475234"/>
                  </a:lnTo>
                  <a:lnTo>
                    <a:pt x="2529751" y="475234"/>
                  </a:lnTo>
                  <a:lnTo>
                    <a:pt x="2529751" y="459359"/>
                  </a:lnTo>
                  <a:lnTo>
                    <a:pt x="1506385" y="459359"/>
                  </a:lnTo>
                  <a:lnTo>
                    <a:pt x="1506385" y="0"/>
                  </a:lnTo>
                  <a:lnTo>
                    <a:pt x="1490510" y="0"/>
                  </a:lnTo>
                  <a:lnTo>
                    <a:pt x="1490510" y="9812718"/>
                  </a:lnTo>
                  <a:lnTo>
                    <a:pt x="467042" y="9812718"/>
                  </a:lnTo>
                  <a:lnTo>
                    <a:pt x="467042" y="8789352"/>
                  </a:lnTo>
                  <a:lnTo>
                    <a:pt x="1490510" y="8789352"/>
                  </a:lnTo>
                  <a:lnTo>
                    <a:pt x="1490510" y="8773477"/>
                  </a:lnTo>
                  <a:lnTo>
                    <a:pt x="467042" y="8773477"/>
                  </a:lnTo>
                  <a:lnTo>
                    <a:pt x="467042" y="7750010"/>
                  </a:lnTo>
                  <a:lnTo>
                    <a:pt x="1490510" y="7750010"/>
                  </a:lnTo>
                  <a:lnTo>
                    <a:pt x="1490510" y="7734135"/>
                  </a:lnTo>
                  <a:lnTo>
                    <a:pt x="467042" y="7734135"/>
                  </a:lnTo>
                  <a:lnTo>
                    <a:pt x="467042" y="6710769"/>
                  </a:lnTo>
                  <a:lnTo>
                    <a:pt x="1490510" y="6710769"/>
                  </a:lnTo>
                  <a:lnTo>
                    <a:pt x="1490510" y="6694894"/>
                  </a:lnTo>
                  <a:lnTo>
                    <a:pt x="467042" y="6694894"/>
                  </a:lnTo>
                  <a:lnTo>
                    <a:pt x="467042" y="5671528"/>
                  </a:lnTo>
                  <a:lnTo>
                    <a:pt x="1490510" y="5671528"/>
                  </a:lnTo>
                  <a:lnTo>
                    <a:pt x="1490510" y="5655653"/>
                  </a:lnTo>
                  <a:lnTo>
                    <a:pt x="467042" y="5655653"/>
                  </a:lnTo>
                  <a:lnTo>
                    <a:pt x="467042" y="4632299"/>
                  </a:lnTo>
                  <a:lnTo>
                    <a:pt x="1490510" y="4632299"/>
                  </a:lnTo>
                  <a:lnTo>
                    <a:pt x="1490510" y="4616412"/>
                  </a:lnTo>
                  <a:lnTo>
                    <a:pt x="467042" y="4616412"/>
                  </a:lnTo>
                  <a:lnTo>
                    <a:pt x="467042" y="3593058"/>
                  </a:lnTo>
                  <a:lnTo>
                    <a:pt x="1490510" y="3593058"/>
                  </a:lnTo>
                  <a:lnTo>
                    <a:pt x="1490510" y="3577183"/>
                  </a:lnTo>
                  <a:lnTo>
                    <a:pt x="467042" y="3577183"/>
                  </a:lnTo>
                  <a:lnTo>
                    <a:pt x="467042" y="2553817"/>
                  </a:lnTo>
                  <a:lnTo>
                    <a:pt x="1490510" y="2553817"/>
                  </a:lnTo>
                  <a:lnTo>
                    <a:pt x="1490510" y="2537942"/>
                  </a:lnTo>
                  <a:lnTo>
                    <a:pt x="467042" y="2537942"/>
                  </a:lnTo>
                  <a:lnTo>
                    <a:pt x="467042" y="1514475"/>
                  </a:lnTo>
                  <a:lnTo>
                    <a:pt x="1490510" y="1514475"/>
                  </a:lnTo>
                  <a:lnTo>
                    <a:pt x="1490510" y="1498600"/>
                  </a:lnTo>
                  <a:lnTo>
                    <a:pt x="467042" y="1498600"/>
                  </a:lnTo>
                  <a:lnTo>
                    <a:pt x="467042" y="475234"/>
                  </a:lnTo>
                  <a:lnTo>
                    <a:pt x="1490510" y="475234"/>
                  </a:lnTo>
                  <a:lnTo>
                    <a:pt x="1490510" y="459359"/>
                  </a:lnTo>
                  <a:lnTo>
                    <a:pt x="467042" y="459359"/>
                  </a:lnTo>
                  <a:lnTo>
                    <a:pt x="467042" y="0"/>
                  </a:lnTo>
                  <a:lnTo>
                    <a:pt x="451167" y="0"/>
                  </a:lnTo>
                  <a:lnTo>
                    <a:pt x="451167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451167" y="475234"/>
                  </a:lnTo>
                  <a:lnTo>
                    <a:pt x="451167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451167" y="1514475"/>
                  </a:lnTo>
                  <a:lnTo>
                    <a:pt x="451167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451167" y="2553817"/>
                  </a:lnTo>
                  <a:lnTo>
                    <a:pt x="451167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451167" y="3593058"/>
                  </a:lnTo>
                  <a:lnTo>
                    <a:pt x="451167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451167" y="4632299"/>
                  </a:lnTo>
                  <a:lnTo>
                    <a:pt x="451167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451167" y="5671528"/>
                  </a:lnTo>
                  <a:lnTo>
                    <a:pt x="451167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451167" y="6710769"/>
                  </a:lnTo>
                  <a:lnTo>
                    <a:pt x="451167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451167" y="7750010"/>
                  </a:lnTo>
                  <a:lnTo>
                    <a:pt x="451167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451167" y="8789352"/>
                  </a:lnTo>
                  <a:lnTo>
                    <a:pt x="451167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451167" y="9828593"/>
                  </a:lnTo>
                  <a:lnTo>
                    <a:pt x="451167" y="10287000"/>
                  </a:lnTo>
                  <a:lnTo>
                    <a:pt x="467042" y="10287000"/>
                  </a:lnTo>
                  <a:lnTo>
                    <a:pt x="467042" y="9828593"/>
                  </a:lnTo>
                  <a:lnTo>
                    <a:pt x="1490510" y="9828593"/>
                  </a:lnTo>
                  <a:lnTo>
                    <a:pt x="1490510" y="10287000"/>
                  </a:lnTo>
                  <a:lnTo>
                    <a:pt x="1506385" y="10287000"/>
                  </a:lnTo>
                  <a:lnTo>
                    <a:pt x="1506385" y="9828593"/>
                  </a:lnTo>
                  <a:lnTo>
                    <a:pt x="2529751" y="9828593"/>
                  </a:lnTo>
                  <a:lnTo>
                    <a:pt x="2529751" y="10287000"/>
                  </a:lnTo>
                  <a:lnTo>
                    <a:pt x="2545626" y="10287000"/>
                  </a:lnTo>
                  <a:lnTo>
                    <a:pt x="2545626" y="9828593"/>
                  </a:lnTo>
                  <a:lnTo>
                    <a:pt x="3568979" y="9828593"/>
                  </a:lnTo>
                  <a:lnTo>
                    <a:pt x="3568979" y="10287000"/>
                  </a:lnTo>
                  <a:lnTo>
                    <a:pt x="3584867" y="10287000"/>
                  </a:lnTo>
                  <a:lnTo>
                    <a:pt x="3584867" y="9828593"/>
                  </a:lnTo>
                  <a:lnTo>
                    <a:pt x="4608220" y="9828593"/>
                  </a:lnTo>
                  <a:lnTo>
                    <a:pt x="4608220" y="10287000"/>
                  </a:lnTo>
                  <a:lnTo>
                    <a:pt x="4624095" y="10287000"/>
                  </a:lnTo>
                  <a:lnTo>
                    <a:pt x="4624095" y="9828593"/>
                  </a:lnTo>
                  <a:lnTo>
                    <a:pt x="5647461" y="9828593"/>
                  </a:lnTo>
                  <a:lnTo>
                    <a:pt x="5647461" y="10287000"/>
                  </a:lnTo>
                  <a:lnTo>
                    <a:pt x="5663336" y="10287000"/>
                  </a:lnTo>
                  <a:lnTo>
                    <a:pt x="5663336" y="9828593"/>
                  </a:lnTo>
                  <a:lnTo>
                    <a:pt x="6686702" y="9828593"/>
                  </a:lnTo>
                  <a:lnTo>
                    <a:pt x="6686702" y="10287000"/>
                  </a:lnTo>
                  <a:lnTo>
                    <a:pt x="6702577" y="10287000"/>
                  </a:lnTo>
                  <a:lnTo>
                    <a:pt x="6702577" y="9828593"/>
                  </a:lnTo>
                  <a:lnTo>
                    <a:pt x="7726045" y="9828593"/>
                  </a:lnTo>
                  <a:lnTo>
                    <a:pt x="7726045" y="10287000"/>
                  </a:lnTo>
                  <a:lnTo>
                    <a:pt x="7741920" y="10287000"/>
                  </a:lnTo>
                  <a:lnTo>
                    <a:pt x="7741920" y="9828593"/>
                  </a:lnTo>
                  <a:lnTo>
                    <a:pt x="8765286" y="9828593"/>
                  </a:lnTo>
                  <a:lnTo>
                    <a:pt x="8765286" y="10287000"/>
                  </a:lnTo>
                  <a:lnTo>
                    <a:pt x="8781161" y="10287000"/>
                  </a:lnTo>
                  <a:lnTo>
                    <a:pt x="8781161" y="9828593"/>
                  </a:lnTo>
                  <a:lnTo>
                    <a:pt x="9801441" y="9828593"/>
                  </a:lnTo>
                  <a:lnTo>
                    <a:pt x="9801441" y="10287000"/>
                  </a:lnTo>
                  <a:lnTo>
                    <a:pt x="9804514" y="10287000"/>
                  </a:lnTo>
                  <a:lnTo>
                    <a:pt x="9817329" y="10287000"/>
                  </a:lnTo>
                  <a:lnTo>
                    <a:pt x="9820402" y="10287000"/>
                  </a:lnTo>
                  <a:lnTo>
                    <a:pt x="9820402" y="9828593"/>
                  </a:lnTo>
                  <a:lnTo>
                    <a:pt x="10840682" y="9828593"/>
                  </a:lnTo>
                  <a:lnTo>
                    <a:pt x="10840682" y="10287000"/>
                  </a:lnTo>
                  <a:lnTo>
                    <a:pt x="10856557" y="10287000"/>
                  </a:lnTo>
                  <a:lnTo>
                    <a:pt x="10856557" y="9828593"/>
                  </a:lnTo>
                  <a:lnTo>
                    <a:pt x="11879923" y="9828593"/>
                  </a:lnTo>
                  <a:lnTo>
                    <a:pt x="11879923" y="10287000"/>
                  </a:lnTo>
                  <a:lnTo>
                    <a:pt x="11895798" y="10287000"/>
                  </a:lnTo>
                  <a:lnTo>
                    <a:pt x="11895798" y="9828593"/>
                  </a:lnTo>
                  <a:lnTo>
                    <a:pt x="12919266" y="9828593"/>
                  </a:lnTo>
                  <a:lnTo>
                    <a:pt x="12919266" y="10287000"/>
                  </a:lnTo>
                  <a:lnTo>
                    <a:pt x="12935141" y="10287000"/>
                  </a:lnTo>
                  <a:lnTo>
                    <a:pt x="12935141" y="9828593"/>
                  </a:lnTo>
                  <a:lnTo>
                    <a:pt x="13958507" y="9828593"/>
                  </a:lnTo>
                  <a:lnTo>
                    <a:pt x="13958507" y="10287000"/>
                  </a:lnTo>
                  <a:lnTo>
                    <a:pt x="13974382" y="10287000"/>
                  </a:lnTo>
                  <a:lnTo>
                    <a:pt x="13974382" y="9828593"/>
                  </a:lnTo>
                  <a:lnTo>
                    <a:pt x="14997748" y="9828593"/>
                  </a:lnTo>
                  <a:lnTo>
                    <a:pt x="14997748" y="10287000"/>
                  </a:lnTo>
                  <a:lnTo>
                    <a:pt x="15013623" y="10287000"/>
                  </a:lnTo>
                  <a:lnTo>
                    <a:pt x="15013623" y="9828593"/>
                  </a:lnTo>
                  <a:lnTo>
                    <a:pt x="16036976" y="9828593"/>
                  </a:lnTo>
                  <a:lnTo>
                    <a:pt x="16036976" y="10287000"/>
                  </a:lnTo>
                  <a:lnTo>
                    <a:pt x="16052864" y="10287000"/>
                  </a:lnTo>
                  <a:lnTo>
                    <a:pt x="16052864" y="9828593"/>
                  </a:lnTo>
                  <a:lnTo>
                    <a:pt x="17076217" y="9828593"/>
                  </a:lnTo>
                  <a:lnTo>
                    <a:pt x="17076217" y="10287000"/>
                  </a:lnTo>
                  <a:lnTo>
                    <a:pt x="17092092" y="10287000"/>
                  </a:lnTo>
                  <a:lnTo>
                    <a:pt x="17092092" y="9828593"/>
                  </a:lnTo>
                  <a:lnTo>
                    <a:pt x="18115458" y="9828593"/>
                  </a:lnTo>
                  <a:lnTo>
                    <a:pt x="18115458" y="10287000"/>
                  </a:lnTo>
                  <a:lnTo>
                    <a:pt x="18131333" y="10287000"/>
                  </a:lnTo>
                  <a:lnTo>
                    <a:pt x="18131333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131333" y="9812718"/>
                  </a:lnTo>
                  <a:lnTo>
                    <a:pt x="18131333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131333" y="8773477"/>
                  </a:lnTo>
                  <a:lnTo>
                    <a:pt x="18131333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131333" y="7734135"/>
                  </a:lnTo>
                  <a:lnTo>
                    <a:pt x="18131333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131333" y="6694894"/>
                  </a:lnTo>
                  <a:lnTo>
                    <a:pt x="18131333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131333" y="5655653"/>
                  </a:lnTo>
                  <a:lnTo>
                    <a:pt x="18131333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131333" y="4616412"/>
                  </a:lnTo>
                  <a:lnTo>
                    <a:pt x="18131333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131333" y="3577183"/>
                  </a:lnTo>
                  <a:lnTo>
                    <a:pt x="18131333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131333" y="2537942"/>
                  </a:lnTo>
                  <a:lnTo>
                    <a:pt x="18131333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131333" y="1498600"/>
                  </a:lnTo>
                  <a:lnTo>
                    <a:pt x="18131333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8262" y="4649872"/>
              <a:ext cx="8629649" cy="56371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8011" y="1928198"/>
              <a:ext cx="2551086" cy="43016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0659" y="2633037"/>
            <a:ext cx="7186930" cy="9594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00" spc="-500"/>
              <a:t>利用螞蟻演算法來解決</a:t>
            </a:r>
            <a:endParaRPr sz="6100"/>
          </a:p>
        </p:txBody>
      </p:sp>
      <p:sp>
        <p:nvSpPr>
          <p:cNvPr id="7" name="object 7" descr=""/>
          <p:cNvSpPr txBox="1"/>
          <p:nvPr/>
        </p:nvSpPr>
        <p:spPr>
          <a:xfrm>
            <a:off x="4834498" y="3414086"/>
            <a:ext cx="8618855" cy="959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00" spc="-500">
                <a:solidFill>
                  <a:srgbClr val="201F1B"/>
                </a:solidFill>
                <a:latin typeface="SimSun"/>
                <a:cs typeface="SimSun"/>
              </a:rPr>
              <a:t>「每日最佳路線規劃」問題</a:t>
            </a:r>
            <a:endParaRPr sz="6100">
              <a:latin typeface="SimSun"/>
              <a:cs typeface="SimSu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00101" y="4164756"/>
            <a:ext cx="3500754" cy="5316220"/>
            <a:chOff x="800101" y="4164756"/>
            <a:chExt cx="3500754" cy="5316220"/>
          </a:xfrm>
        </p:grpSpPr>
        <p:sp>
          <p:nvSpPr>
            <p:cNvPr id="9" name="object 9" descr=""/>
            <p:cNvSpPr/>
            <p:nvPr/>
          </p:nvSpPr>
          <p:spPr>
            <a:xfrm>
              <a:off x="2358114" y="416475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8658" y="354543"/>
                  </a:moveTo>
                  <a:lnTo>
                    <a:pt x="175906" y="354543"/>
                  </a:lnTo>
                  <a:lnTo>
                    <a:pt x="174767" y="297784"/>
                  </a:lnTo>
                  <a:lnTo>
                    <a:pt x="169718" y="254371"/>
                  </a:lnTo>
                  <a:lnTo>
                    <a:pt x="138080" y="200856"/>
                  </a:lnTo>
                  <a:lnTo>
                    <a:pt x="61378" y="180545"/>
                  </a:lnTo>
                  <a:lnTo>
                    <a:pt x="0" y="178636"/>
                  </a:lnTo>
                  <a:lnTo>
                    <a:pt x="0" y="175906"/>
                  </a:lnTo>
                  <a:lnTo>
                    <a:pt x="61378" y="173998"/>
                  </a:lnTo>
                  <a:lnTo>
                    <a:pt x="106588" y="167152"/>
                  </a:lnTo>
                  <a:lnTo>
                    <a:pt x="158306" y="131920"/>
                  </a:lnTo>
                  <a:lnTo>
                    <a:pt x="174767" y="56758"/>
                  </a:lnTo>
                  <a:lnTo>
                    <a:pt x="175906" y="0"/>
                  </a:lnTo>
                  <a:lnTo>
                    <a:pt x="178658" y="0"/>
                  </a:lnTo>
                  <a:lnTo>
                    <a:pt x="179795" y="56758"/>
                  </a:lnTo>
                  <a:lnTo>
                    <a:pt x="184842" y="100171"/>
                  </a:lnTo>
                  <a:lnTo>
                    <a:pt x="216475" y="153686"/>
                  </a:lnTo>
                  <a:lnTo>
                    <a:pt x="293179" y="173998"/>
                  </a:lnTo>
                  <a:lnTo>
                    <a:pt x="354564" y="175906"/>
                  </a:lnTo>
                  <a:lnTo>
                    <a:pt x="354564" y="178636"/>
                  </a:lnTo>
                  <a:lnTo>
                    <a:pt x="293179" y="180545"/>
                  </a:lnTo>
                  <a:lnTo>
                    <a:pt x="247967" y="187391"/>
                  </a:lnTo>
                  <a:lnTo>
                    <a:pt x="196251" y="222622"/>
                  </a:lnTo>
                  <a:lnTo>
                    <a:pt x="179795" y="297784"/>
                  </a:lnTo>
                  <a:lnTo>
                    <a:pt x="178658" y="35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115" y="4247735"/>
              <a:ext cx="188562" cy="18858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09624" y="8952296"/>
              <a:ext cx="3486785" cy="523875"/>
            </a:xfrm>
            <a:custGeom>
              <a:avLst/>
              <a:gdLst/>
              <a:ahLst/>
              <a:cxnLst/>
              <a:rect l="l" t="t" r="r" b="b"/>
              <a:pathLst>
                <a:path w="3486785" h="523875">
                  <a:moveTo>
                    <a:pt x="3224829" y="523325"/>
                  </a:moveTo>
                  <a:lnTo>
                    <a:pt x="261662" y="523325"/>
                  </a:lnTo>
                  <a:lnTo>
                    <a:pt x="214628" y="519110"/>
                  </a:lnTo>
                  <a:lnTo>
                    <a:pt x="170360" y="506955"/>
                  </a:lnTo>
                  <a:lnTo>
                    <a:pt x="129596" y="487601"/>
                  </a:lnTo>
                  <a:lnTo>
                    <a:pt x="93076" y="461785"/>
                  </a:lnTo>
                  <a:lnTo>
                    <a:pt x="61539" y="430248"/>
                  </a:lnTo>
                  <a:lnTo>
                    <a:pt x="35724" y="393728"/>
                  </a:lnTo>
                  <a:lnTo>
                    <a:pt x="16370" y="352965"/>
                  </a:lnTo>
                  <a:lnTo>
                    <a:pt x="4215" y="308697"/>
                  </a:lnTo>
                  <a:lnTo>
                    <a:pt x="0" y="261662"/>
                  </a:lnTo>
                  <a:lnTo>
                    <a:pt x="4215" y="214628"/>
                  </a:lnTo>
                  <a:lnTo>
                    <a:pt x="16370" y="170360"/>
                  </a:lnTo>
                  <a:lnTo>
                    <a:pt x="35724" y="129596"/>
                  </a:lnTo>
                  <a:lnTo>
                    <a:pt x="61539" y="93076"/>
                  </a:lnTo>
                  <a:lnTo>
                    <a:pt x="93076" y="61539"/>
                  </a:lnTo>
                  <a:lnTo>
                    <a:pt x="129596" y="35724"/>
                  </a:lnTo>
                  <a:lnTo>
                    <a:pt x="170360" y="16370"/>
                  </a:lnTo>
                  <a:lnTo>
                    <a:pt x="214628" y="4215"/>
                  </a:lnTo>
                  <a:lnTo>
                    <a:pt x="261662" y="0"/>
                  </a:lnTo>
                  <a:lnTo>
                    <a:pt x="3224829" y="0"/>
                  </a:lnTo>
                  <a:lnTo>
                    <a:pt x="3271863" y="4215"/>
                  </a:lnTo>
                  <a:lnTo>
                    <a:pt x="3316132" y="16370"/>
                  </a:lnTo>
                  <a:lnTo>
                    <a:pt x="3356895" y="35724"/>
                  </a:lnTo>
                  <a:lnTo>
                    <a:pt x="3393415" y="61539"/>
                  </a:lnTo>
                  <a:lnTo>
                    <a:pt x="3424952" y="93076"/>
                  </a:lnTo>
                  <a:lnTo>
                    <a:pt x="3450767" y="129596"/>
                  </a:lnTo>
                  <a:lnTo>
                    <a:pt x="3470122" y="170360"/>
                  </a:lnTo>
                  <a:lnTo>
                    <a:pt x="3482276" y="214628"/>
                  </a:lnTo>
                  <a:lnTo>
                    <a:pt x="3486492" y="261662"/>
                  </a:lnTo>
                  <a:lnTo>
                    <a:pt x="3482276" y="308697"/>
                  </a:lnTo>
                  <a:lnTo>
                    <a:pt x="3470122" y="352965"/>
                  </a:lnTo>
                  <a:lnTo>
                    <a:pt x="3450767" y="393728"/>
                  </a:lnTo>
                  <a:lnTo>
                    <a:pt x="3424952" y="430248"/>
                  </a:lnTo>
                  <a:lnTo>
                    <a:pt x="3393415" y="461785"/>
                  </a:lnTo>
                  <a:lnTo>
                    <a:pt x="3356895" y="487601"/>
                  </a:lnTo>
                  <a:lnTo>
                    <a:pt x="3316132" y="506955"/>
                  </a:lnTo>
                  <a:lnTo>
                    <a:pt x="3271863" y="519110"/>
                  </a:lnTo>
                  <a:lnTo>
                    <a:pt x="3224829" y="52332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838" y="9253358"/>
              <a:ext cx="227870" cy="22723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09626" y="8952296"/>
              <a:ext cx="3481704" cy="518795"/>
            </a:xfrm>
            <a:custGeom>
              <a:avLst/>
              <a:gdLst/>
              <a:ahLst/>
              <a:cxnLst/>
              <a:rect l="l" t="t" r="r" b="b"/>
              <a:pathLst>
                <a:path w="3481704" h="518795">
                  <a:moveTo>
                    <a:pt x="213682" y="518775"/>
                  </a:moveTo>
                  <a:lnTo>
                    <a:pt x="170465" y="506909"/>
                  </a:lnTo>
                  <a:lnTo>
                    <a:pt x="129705" y="487556"/>
                  </a:lnTo>
                  <a:lnTo>
                    <a:pt x="93189" y="461744"/>
                  </a:lnTo>
                  <a:lnTo>
                    <a:pt x="61654" y="430209"/>
                  </a:lnTo>
                  <a:lnTo>
                    <a:pt x="35842" y="393693"/>
                  </a:lnTo>
                  <a:lnTo>
                    <a:pt x="16489" y="352933"/>
                  </a:lnTo>
                  <a:lnTo>
                    <a:pt x="4336" y="308669"/>
                  </a:lnTo>
                  <a:lnTo>
                    <a:pt x="0" y="261627"/>
                  </a:lnTo>
                  <a:lnTo>
                    <a:pt x="4336" y="214609"/>
                  </a:lnTo>
                  <a:lnTo>
                    <a:pt x="16489" y="170344"/>
                  </a:lnTo>
                  <a:lnTo>
                    <a:pt x="35842" y="129584"/>
                  </a:lnTo>
                  <a:lnTo>
                    <a:pt x="61654" y="93068"/>
                  </a:lnTo>
                  <a:lnTo>
                    <a:pt x="93189" y="61534"/>
                  </a:lnTo>
                  <a:lnTo>
                    <a:pt x="129705" y="35721"/>
                  </a:lnTo>
                  <a:lnTo>
                    <a:pt x="170465" y="16368"/>
                  </a:lnTo>
                  <a:lnTo>
                    <a:pt x="214729" y="4215"/>
                  </a:lnTo>
                  <a:lnTo>
                    <a:pt x="261759" y="0"/>
                  </a:lnTo>
                  <a:lnTo>
                    <a:pt x="3224659" y="0"/>
                  </a:lnTo>
                  <a:lnTo>
                    <a:pt x="3271689" y="4215"/>
                  </a:lnTo>
                  <a:lnTo>
                    <a:pt x="3315954" y="16368"/>
                  </a:lnTo>
                  <a:lnTo>
                    <a:pt x="3356714" y="35721"/>
                  </a:lnTo>
                  <a:lnTo>
                    <a:pt x="3393230" y="61534"/>
                  </a:lnTo>
                  <a:lnTo>
                    <a:pt x="3424764" y="93068"/>
                  </a:lnTo>
                  <a:lnTo>
                    <a:pt x="3450577" y="129584"/>
                  </a:lnTo>
                  <a:lnTo>
                    <a:pt x="3469930" y="170344"/>
                  </a:lnTo>
                  <a:lnTo>
                    <a:pt x="3481557" y="21269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481532" y="9068022"/>
            <a:ext cx="2142490" cy="2451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6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6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40">
                <a:solidFill>
                  <a:srgbClr val="201F1B"/>
                </a:solidFill>
                <a:latin typeface="SimSun"/>
                <a:cs typeface="SimSun"/>
              </a:rPr>
              <a:t>劉恒維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050199" y="885898"/>
            <a:ext cx="15380969" cy="8484235"/>
            <a:chOff x="1050199" y="885898"/>
            <a:chExt cx="15380969" cy="8484235"/>
          </a:xfrm>
        </p:grpSpPr>
        <p:sp>
          <p:nvSpPr>
            <p:cNvPr id="16" name="object 16" descr=""/>
            <p:cNvSpPr/>
            <p:nvPr/>
          </p:nvSpPr>
          <p:spPr>
            <a:xfrm>
              <a:off x="3745034" y="9057841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4" h="310515">
                  <a:moveTo>
                    <a:pt x="156411" y="310394"/>
                  </a:moveTo>
                  <a:lnTo>
                    <a:pt x="154002" y="310394"/>
                  </a:lnTo>
                  <a:lnTo>
                    <a:pt x="152564" y="253597"/>
                  </a:lnTo>
                  <a:lnTo>
                    <a:pt x="145979" y="212369"/>
                  </a:lnTo>
                  <a:lnTo>
                    <a:pt x="130838" y="184372"/>
                  </a:lnTo>
                  <a:lnTo>
                    <a:pt x="103734" y="167269"/>
                  </a:lnTo>
                  <a:lnTo>
                    <a:pt x="61257" y="158722"/>
                  </a:lnTo>
                  <a:lnTo>
                    <a:pt x="0" y="156392"/>
                  </a:lnTo>
                  <a:lnTo>
                    <a:pt x="0" y="154002"/>
                  </a:lnTo>
                  <a:lnTo>
                    <a:pt x="61257" y="151672"/>
                  </a:lnTo>
                  <a:lnTo>
                    <a:pt x="103734" y="143125"/>
                  </a:lnTo>
                  <a:lnTo>
                    <a:pt x="145979" y="98025"/>
                  </a:lnTo>
                  <a:lnTo>
                    <a:pt x="152564" y="56797"/>
                  </a:lnTo>
                  <a:lnTo>
                    <a:pt x="154002" y="0"/>
                  </a:lnTo>
                  <a:lnTo>
                    <a:pt x="156411" y="0"/>
                  </a:lnTo>
                  <a:lnTo>
                    <a:pt x="157847" y="56797"/>
                  </a:lnTo>
                  <a:lnTo>
                    <a:pt x="164430" y="98025"/>
                  </a:lnTo>
                  <a:lnTo>
                    <a:pt x="206671" y="143125"/>
                  </a:lnTo>
                  <a:lnTo>
                    <a:pt x="249149" y="151672"/>
                  </a:lnTo>
                  <a:lnTo>
                    <a:pt x="310413" y="154002"/>
                  </a:lnTo>
                  <a:lnTo>
                    <a:pt x="310413" y="156392"/>
                  </a:lnTo>
                  <a:lnTo>
                    <a:pt x="249149" y="158722"/>
                  </a:lnTo>
                  <a:lnTo>
                    <a:pt x="206671" y="167269"/>
                  </a:lnTo>
                  <a:lnTo>
                    <a:pt x="164430" y="212369"/>
                  </a:lnTo>
                  <a:lnTo>
                    <a:pt x="157847" y="253597"/>
                  </a:lnTo>
                  <a:lnTo>
                    <a:pt x="156411" y="310394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700" y="9130488"/>
              <a:ext cx="165082" cy="16510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050199" y="9059209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5" h="310515">
                  <a:moveTo>
                    <a:pt x="156411" y="310394"/>
                  </a:moveTo>
                  <a:lnTo>
                    <a:pt x="154002" y="310394"/>
                  </a:lnTo>
                  <a:lnTo>
                    <a:pt x="152564" y="253597"/>
                  </a:lnTo>
                  <a:lnTo>
                    <a:pt x="145979" y="212369"/>
                  </a:lnTo>
                  <a:lnTo>
                    <a:pt x="130838" y="184372"/>
                  </a:lnTo>
                  <a:lnTo>
                    <a:pt x="103734" y="167269"/>
                  </a:lnTo>
                  <a:lnTo>
                    <a:pt x="61257" y="158722"/>
                  </a:lnTo>
                  <a:lnTo>
                    <a:pt x="0" y="156392"/>
                  </a:lnTo>
                  <a:lnTo>
                    <a:pt x="0" y="154002"/>
                  </a:lnTo>
                  <a:lnTo>
                    <a:pt x="61257" y="151672"/>
                  </a:lnTo>
                  <a:lnTo>
                    <a:pt x="103734" y="143125"/>
                  </a:lnTo>
                  <a:lnTo>
                    <a:pt x="145979" y="98025"/>
                  </a:lnTo>
                  <a:lnTo>
                    <a:pt x="152564" y="56797"/>
                  </a:lnTo>
                  <a:lnTo>
                    <a:pt x="154002" y="0"/>
                  </a:lnTo>
                  <a:lnTo>
                    <a:pt x="156411" y="0"/>
                  </a:lnTo>
                  <a:lnTo>
                    <a:pt x="157847" y="56797"/>
                  </a:lnTo>
                  <a:lnTo>
                    <a:pt x="164430" y="98025"/>
                  </a:lnTo>
                  <a:lnTo>
                    <a:pt x="206671" y="143125"/>
                  </a:lnTo>
                  <a:lnTo>
                    <a:pt x="249149" y="151672"/>
                  </a:lnTo>
                  <a:lnTo>
                    <a:pt x="310413" y="154002"/>
                  </a:lnTo>
                  <a:lnTo>
                    <a:pt x="310413" y="156392"/>
                  </a:lnTo>
                  <a:lnTo>
                    <a:pt x="249149" y="158722"/>
                  </a:lnTo>
                  <a:lnTo>
                    <a:pt x="206671" y="167269"/>
                  </a:lnTo>
                  <a:lnTo>
                    <a:pt x="164430" y="212369"/>
                  </a:lnTo>
                  <a:lnTo>
                    <a:pt x="157847" y="253597"/>
                  </a:lnTo>
                  <a:lnTo>
                    <a:pt x="156411" y="310394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864" y="9131856"/>
              <a:ext cx="165082" cy="16510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5575241" y="416475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8658" y="354543"/>
                  </a:moveTo>
                  <a:lnTo>
                    <a:pt x="175906" y="354543"/>
                  </a:lnTo>
                  <a:lnTo>
                    <a:pt x="174767" y="297784"/>
                  </a:lnTo>
                  <a:lnTo>
                    <a:pt x="169718" y="254371"/>
                  </a:lnTo>
                  <a:lnTo>
                    <a:pt x="138080" y="200856"/>
                  </a:lnTo>
                  <a:lnTo>
                    <a:pt x="61378" y="180545"/>
                  </a:lnTo>
                  <a:lnTo>
                    <a:pt x="0" y="178636"/>
                  </a:lnTo>
                  <a:lnTo>
                    <a:pt x="0" y="175906"/>
                  </a:lnTo>
                  <a:lnTo>
                    <a:pt x="61378" y="173998"/>
                  </a:lnTo>
                  <a:lnTo>
                    <a:pt x="106588" y="167152"/>
                  </a:lnTo>
                  <a:lnTo>
                    <a:pt x="158306" y="131920"/>
                  </a:lnTo>
                  <a:lnTo>
                    <a:pt x="174767" y="56758"/>
                  </a:lnTo>
                  <a:lnTo>
                    <a:pt x="175906" y="0"/>
                  </a:lnTo>
                  <a:lnTo>
                    <a:pt x="178658" y="0"/>
                  </a:lnTo>
                  <a:lnTo>
                    <a:pt x="179795" y="56758"/>
                  </a:lnTo>
                  <a:lnTo>
                    <a:pt x="184842" y="100171"/>
                  </a:lnTo>
                  <a:lnTo>
                    <a:pt x="216475" y="153686"/>
                  </a:lnTo>
                  <a:lnTo>
                    <a:pt x="293179" y="173998"/>
                  </a:lnTo>
                  <a:lnTo>
                    <a:pt x="354564" y="175906"/>
                  </a:lnTo>
                  <a:lnTo>
                    <a:pt x="354564" y="178636"/>
                  </a:lnTo>
                  <a:lnTo>
                    <a:pt x="293179" y="180545"/>
                  </a:lnTo>
                  <a:lnTo>
                    <a:pt x="247967" y="187391"/>
                  </a:lnTo>
                  <a:lnTo>
                    <a:pt x="196251" y="222622"/>
                  </a:lnTo>
                  <a:lnTo>
                    <a:pt x="179795" y="297784"/>
                  </a:lnTo>
                  <a:lnTo>
                    <a:pt x="178658" y="35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8242" y="4247735"/>
              <a:ext cx="188562" cy="18858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423935" y="885900"/>
              <a:ext cx="1441450" cy="1184910"/>
            </a:xfrm>
            <a:custGeom>
              <a:avLst/>
              <a:gdLst/>
              <a:ahLst/>
              <a:cxnLst/>
              <a:rect l="l" t="t" r="r" b="b"/>
              <a:pathLst>
                <a:path w="1441450" h="1184910">
                  <a:moveTo>
                    <a:pt x="1179322" y="588772"/>
                  </a:moveTo>
                  <a:lnTo>
                    <a:pt x="1114399" y="588378"/>
                  </a:lnTo>
                  <a:lnTo>
                    <a:pt x="1055763" y="586905"/>
                  </a:lnTo>
                  <a:lnTo>
                    <a:pt x="1003109" y="583895"/>
                  </a:lnTo>
                  <a:lnTo>
                    <a:pt x="956132" y="578916"/>
                  </a:lnTo>
                  <a:lnTo>
                    <a:pt x="914539" y="571538"/>
                  </a:lnTo>
                  <a:lnTo>
                    <a:pt x="846264" y="547763"/>
                  </a:lnTo>
                  <a:lnTo>
                    <a:pt x="795858" y="509028"/>
                  </a:lnTo>
                  <a:lnTo>
                    <a:pt x="760882" y="451789"/>
                  </a:lnTo>
                  <a:lnTo>
                    <a:pt x="748411" y="415124"/>
                  </a:lnTo>
                  <a:lnTo>
                    <a:pt x="738898" y="372516"/>
                  </a:lnTo>
                  <a:lnTo>
                    <a:pt x="732028" y="323507"/>
                  </a:lnTo>
                  <a:lnTo>
                    <a:pt x="727506" y="267665"/>
                  </a:lnTo>
                  <a:lnTo>
                    <a:pt x="725004" y="204533"/>
                  </a:lnTo>
                  <a:lnTo>
                    <a:pt x="724242" y="133692"/>
                  </a:lnTo>
                  <a:lnTo>
                    <a:pt x="717130" y="133692"/>
                  </a:lnTo>
                  <a:lnTo>
                    <a:pt x="716368" y="204533"/>
                  </a:lnTo>
                  <a:lnTo>
                    <a:pt x="713867" y="267665"/>
                  </a:lnTo>
                  <a:lnTo>
                    <a:pt x="709333" y="323507"/>
                  </a:lnTo>
                  <a:lnTo>
                    <a:pt x="702462" y="372516"/>
                  </a:lnTo>
                  <a:lnTo>
                    <a:pt x="692950" y="415124"/>
                  </a:lnTo>
                  <a:lnTo>
                    <a:pt x="680491" y="451789"/>
                  </a:lnTo>
                  <a:lnTo>
                    <a:pt x="645515" y="509028"/>
                  </a:lnTo>
                  <a:lnTo>
                    <a:pt x="595109" y="547763"/>
                  </a:lnTo>
                  <a:lnTo>
                    <a:pt x="526834" y="571538"/>
                  </a:lnTo>
                  <a:lnTo>
                    <a:pt x="485241" y="578916"/>
                  </a:lnTo>
                  <a:lnTo>
                    <a:pt x="438264" y="583895"/>
                  </a:lnTo>
                  <a:lnTo>
                    <a:pt x="385610" y="586905"/>
                  </a:lnTo>
                  <a:lnTo>
                    <a:pt x="326974" y="588378"/>
                  </a:lnTo>
                  <a:lnTo>
                    <a:pt x="262051" y="588772"/>
                  </a:lnTo>
                  <a:lnTo>
                    <a:pt x="262051" y="595884"/>
                  </a:lnTo>
                  <a:lnTo>
                    <a:pt x="326974" y="596277"/>
                  </a:lnTo>
                  <a:lnTo>
                    <a:pt x="385610" y="597750"/>
                  </a:lnTo>
                  <a:lnTo>
                    <a:pt x="438264" y="600748"/>
                  </a:lnTo>
                  <a:lnTo>
                    <a:pt x="485241" y="605713"/>
                  </a:lnTo>
                  <a:lnTo>
                    <a:pt x="526834" y="613105"/>
                  </a:lnTo>
                  <a:lnTo>
                    <a:pt x="595109" y="636866"/>
                  </a:lnTo>
                  <a:lnTo>
                    <a:pt x="645515" y="675589"/>
                  </a:lnTo>
                  <a:lnTo>
                    <a:pt x="680491" y="732815"/>
                  </a:lnTo>
                  <a:lnTo>
                    <a:pt x="692950" y="769480"/>
                  </a:lnTo>
                  <a:lnTo>
                    <a:pt x="702462" y="812088"/>
                  </a:lnTo>
                  <a:lnTo>
                    <a:pt x="709333" y="861110"/>
                  </a:lnTo>
                  <a:lnTo>
                    <a:pt x="713867" y="916965"/>
                  </a:lnTo>
                  <a:lnTo>
                    <a:pt x="716368" y="980097"/>
                  </a:lnTo>
                  <a:lnTo>
                    <a:pt x="717130" y="1050963"/>
                  </a:lnTo>
                  <a:lnTo>
                    <a:pt x="724242" y="1050963"/>
                  </a:lnTo>
                  <a:lnTo>
                    <a:pt x="725004" y="980097"/>
                  </a:lnTo>
                  <a:lnTo>
                    <a:pt x="727506" y="916965"/>
                  </a:lnTo>
                  <a:lnTo>
                    <a:pt x="732028" y="861110"/>
                  </a:lnTo>
                  <a:lnTo>
                    <a:pt x="738898" y="812088"/>
                  </a:lnTo>
                  <a:lnTo>
                    <a:pt x="748411" y="769480"/>
                  </a:lnTo>
                  <a:lnTo>
                    <a:pt x="760882" y="732815"/>
                  </a:lnTo>
                  <a:lnTo>
                    <a:pt x="795858" y="675589"/>
                  </a:lnTo>
                  <a:lnTo>
                    <a:pt x="846264" y="636866"/>
                  </a:lnTo>
                  <a:lnTo>
                    <a:pt x="914539" y="613105"/>
                  </a:lnTo>
                  <a:lnTo>
                    <a:pt x="956132" y="605713"/>
                  </a:lnTo>
                  <a:lnTo>
                    <a:pt x="1003109" y="600748"/>
                  </a:lnTo>
                  <a:lnTo>
                    <a:pt x="1055763" y="597750"/>
                  </a:lnTo>
                  <a:lnTo>
                    <a:pt x="1114399" y="596277"/>
                  </a:lnTo>
                  <a:lnTo>
                    <a:pt x="1179322" y="595884"/>
                  </a:lnTo>
                  <a:lnTo>
                    <a:pt x="1179322" y="588772"/>
                  </a:lnTo>
                  <a:close/>
                </a:path>
                <a:path w="1441450" h="1184910">
                  <a:moveTo>
                    <a:pt x="1441335" y="872375"/>
                  </a:moveTo>
                  <a:lnTo>
                    <a:pt x="1438338" y="829310"/>
                  </a:lnTo>
                  <a:lnTo>
                    <a:pt x="1430528" y="783983"/>
                  </a:lnTo>
                  <a:lnTo>
                    <a:pt x="1420406" y="745185"/>
                  </a:lnTo>
                  <a:lnTo>
                    <a:pt x="1419123" y="741400"/>
                  </a:lnTo>
                  <a:lnTo>
                    <a:pt x="1419123" y="863727"/>
                  </a:lnTo>
                  <a:lnTo>
                    <a:pt x="1417510" y="903173"/>
                  </a:lnTo>
                  <a:lnTo>
                    <a:pt x="1401318" y="974839"/>
                  </a:lnTo>
                  <a:lnTo>
                    <a:pt x="1368818" y="1036256"/>
                  </a:lnTo>
                  <a:lnTo>
                    <a:pt x="1321168" y="1086713"/>
                  </a:lnTo>
                  <a:lnTo>
                    <a:pt x="1259560" y="1125474"/>
                  </a:lnTo>
                  <a:lnTo>
                    <a:pt x="1223873" y="1140218"/>
                  </a:lnTo>
                  <a:lnTo>
                    <a:pt x="1185138" y="1151775"/>
                  </a:lnTo>
                  <a:lnTo>
                    <a:pt x="1143508" y="1160043"/>
                  </a:lnTo>
                  <a:lnTo>
                    <a:pt x="1099096" y="1164920"/>
                  </a:lnTo>
                  <a:lnTo>
                    <a:pt x="1052080" y="1166317"/>
                  </a:lnTo>
                  <a:lnTo>
                    <a:pt x="1002601" y="1164145"/>
                  </a:lnTo>
                  <a:lnTo>
                    <a:pt x="950785" y="1158303"/>
                  </a:lnTo>
                  <a:lnTo>
                    <a:pt x="896797" y="1148727"/>
                  </a:lnTo>
                  <a:lnTo>
                    <a:pt x="840790" y="1135291"/>
                  </a:lnTo>
                  <a:lnTo>
                    <a:pt x="791349" y="1120660"/>
                  </a:lnTo>
                  <a:lnTo>
                    <a:pt x="742264" y="1103604"/>
                  </a:lnTo>
                  <a:lnTo>
                    <a:pt x="693648" y="1084262"/>
                  </a:lnTo>
                  <a:lnTo>
                    <a:pt x="645655" y="1062761"/>
                  </a:lnTo>
                  <a:lnTo>
                    <a:pt x="598411" y="1039215"/>
                  </a:lnTo>
                  <a:lnTo>
                    <a:pt x="552056" y="1013752"/>
                  </a:lnTo>
                  <a:lnTo>
                    <a:pt x="506730" y="986485"/>
                  </a:lnTo>
                  <a:lnTo>
                    <a:pt x="462572" y="957554"/>
                  </a:lnTo>
                  <a:lnTo>
                    <a:pt x="419709" y="927061"/>
                  </a:lnTo>
                  <a:lnTo>
                    <a:pt x="378282" y="895159"/>
                  </a:lnTo>
                  <a:lnTo>
                    <a:pt x="338429" y="861936"/>
                  </a:lnTo>
                  <a:lnTo>
                    <a:pt x="300291" y="827544"/>
                  </a:lnTo>
                  <a:lnTo>
                    <a:pt x="263994" y="792099"/>
                  </a:lnTo>
                  <a:lnTo>
                    <a:pt x="229692" y="755713"/>
                  </a:lnTo>
                  <a:lnTo>
                    <a:pt x="197497" y="718515"/>
                  </a:lnTo>
                  <a:lnTo>
                    <a:pt x="167563" y="680631"/>
                  </a:lnTo>
                  <a:lnTo>
                    <a:pt x="140030" y="642188"/>
                  </a:lnTo>
                  <a:lnTo>
                    <a:pt x="115023" y="603300"/>
                  </a:lnTo>
                  <a:lnTo>
                    <a:pt x="92684" y="564095"/>
                  </a:lnTo>
                  <a:lnTo>
                    <a:pt x="73139" y="524687"/>
                  </a:lnTo>
                  <a:lnTo>
                    <a:pt x="56553" y="485216"/>
                  </a:lnTo>
                  <a:lnTo>
                    <a:pt x="43027" y="445808"/>
                  </a:lnTo>
                  <a:lnTo>
                    <a:pt x="32727" y="406565"/>
                  </a:lnTo>
                  <a:lnTo>
                    <a:pt x="25158" y="362648"/>
                  </a:lnTo>
                  <a:lnTo>
                    <a:pt x="22250" y="320916"/>
                  </a:lnTo>
                  <a:lnTo>
                    <a:pt x="23863" y="281482"/>
                  </a:lnTo>
                  <a:lnTo>
                    <a:pt x="40043" y="209816"/>
                  </a:lnTo>
                  <a:lnTo>
                    <a:pt x="72529" y="148399"/>
                  </a:lnTo>
                  <a:lnTo>
                    <a:pt x="120154" y="97942"/>
                  </a:lnTo>
                  <a:lnTo>
                    <a:pt x="181762" y="59182"/>
                  </a:lnTo>
                  <a:lnTo>
                    <a:pt x="217449" y="44437"/>
                  </a:lnTo>
                  <a:lnTo>
                    <a:pt x="256171" y="32880"/>
                  </a:lnTo>
                  <a:lnTo>
                    <a:pt x="297815" y="24612"/>
                  </a:lnTo>
                  <a:lnTo>
                    <a:pt x="342226" y="19735"/>
                  </a:lnTo>
                  <a:lnTo>
                    <a:pt x="389242" y="18338"/>
                  </a:lnTo>
                  <a:lnTo>
                    <a:pt x="438734" y="20510"/>
                  </a:lnTo>
                  <a:lnTo>
                    <a:pt x="490550" y="26352"/>
                  </a:lnTo>
                  <a:lnTo>
                    <a:pt x="544550" y="35928"/>
                  </a:lnTo>
                  <a:lnTo>
                    <a:pt x="600583" y="49364"/>
                  </a:lnTo>
                  <a:lnTo>
                    <a:pt x="650011" y="63995"/>
                  </a:lnTo>
                  <a:lnTo>
                    <a:pt x="699109" y="81051"/>
                  </a:lnTo>
                  <a:lnTo>
                    <a:pt x="747725" y="100393"/>
                  </a:lnTo>
                  <a:lnTo>
                    <a:pt x="795718" y="121894"/>
                  </a:lnTo>
                  <a:lnTo>
                    <a:pt x="842962" y="145440"/>
                  </a:lnTo>
                  <a:lnTo>
                    <a:pt x="889317" y="170903"/>
                  </a:lnTo>
                  <a:lnTo>
                    <a:pt x="934643" y="198170"/>
                  </a:lnTo>
                  <a:lnTo>
                    <a:pt x="978801" y="227101"/>
                  </a:lnTo>
                  <a:lnTo>
                    <a:pt x="1021664" y="257594"/>
                  </a:lnTo>
                  <a:lnTo>
                    <a:pt x="1063091" y="289496"/>
                  </a:lnTo>
                  <a:lnTo>
                    <a:pt x="1102931" y="322719"/>
                  </a:lnTo>
                  <a:lnTo>
                    <a:pt x="1141082" y="357111"/>
                  </a:lnTo>
                  <a:lnTo>
                    <a:pt x="1177366" y="392557"/>
                  </a:lnTo>
                  <a:lnTo>
                    <a:pt x="1211681" y="428942"/>
                  </a:lnTo>
                  <a:lnTo>
                    <a:pt x="1243876" y="466140"/>
                  </a:lnTo>
                  <a:lnTo>
                    <a:pt x="1273797" y="504024"/>
                  </a:lnTo>
                  <a:lnTo>
                    <a:pt x="1301343" y="542467"/>
                  </a:lnTo>
                  <a:lnTo>
                    <a:pt x="1326349" y="581355"/>
                  </a:lnTo>
                  <a:lnTo>
                    <a:pt x="1348689" y="620560"/>
                  </a:lnTo>
                  <a:lnTo>
                    <a:pt x="1368221" y="659968"/>
                  </a:lnTo>
                  <a:lnTo>
                    <a:pt x="1384820" y="699439"/>
                  </a:lnTo>
                  <a:lnTo>
                    <a:pt x="1398333" y="738847"/>
                  </a:lnTo>
                  <a:lnTo>
                    <a:pt x="1408645" y="778090"/>
                  </a:lnTo>
                  <a:lnTo>
                    <a:pt x="1416215" y="822007"/>
                  </a:lnTo>
                  <a:lnTo>
                    <a:pt x="1419123" y="863727"/>
                  </a:lnTo>
                  <a:lnTo>
                    <a:pt x="1419123" y="741400"/>
                  </a:lnTo>
                  <a:lnTo>
                    <a:pt x="1391132" y="667181"/>
                  </a:lnTo>
                  <a:lnTo>
                    <a:pt x="1372235" y="628192"/>
                  </a:lnTo>
                  <a:lnTo>
                    <a:pt x="1350645" y="589381"/>
                  </a:lnTo>
                  <a:lnTo>
                    <a:pt x="1326515" y="550837"/>
                  </a:lnTo>
                  <a:lnTo>
                    <a:pt x="1299946" y="512686"/>
                  </a:lnTo>
                  <a:lnTo>
                    <a:pt x="1271066" y="475043"/>
                  </a:lnTo>
                  <a:lnTo>
                    <a:pt x="1240015" y="437997"/>
                  </a:lnTo>
                  <a:lnTo>
                    <a:pt x="1206893" y="401688"/>
                  </a:lnTo>
                  <a:lnTo>
                    <a:pt x="1171854" y="366204"/>
                  </a:lnTo>
                  <a:lnTo>
                    <a:pt x="1134999" y="331673"/>
                  </a:lnTo>
                  <a:lnTo>
                    <a:pt x="1096454" y="298208"/>
                  </a:lnTo>
                  <a:lnTo>
                    <a:pt x="1056347" y="265912"/>
                  </a:lnTo>
                  <a:lnTo>
                    <a:pt x="1014806" y="234899"/>
                  </a:lnTo>
                  <a:lnTo>
                    <a:pt x="971956" y="205282"/>
                  </a:lnTo>
                  <a:lnTo>
                    <a:pt x="927912" y="177165"/>
                  </a:lnTo>
                  <a:lnTo>
                    <a:pt x="882815" y="150672"/>
                  </a:lnTo>
                  <a:lnTo>
                    <a:pt x="836764" y="125920"/>
                  </a:lnTo>
                  <a:lnTo>
                    <a:pt x="789914" y="103009"/>
                  </a:lnTo>
                  <a:lnTo>
                    <a:pt x="742365" y="82042"/>
                  </a:lnTo>
                  <a:lnTo>
                    <a:pt x="694245" y="63157"/>
                  </a:lnTo>
                  <a:lnTo>
                    <a:pt x="645680" y="46443"/>
                  </a:lnTo>
                  <a:lnTo>
                    <a:pt x="596798" y="32029"/>
                  </a:lnTo>
                  <a:lnTo>
                    <a:pt x="539737" y="18338"/>
                  </a:lnTo>
                  <a:lnTo>
                    <a:pt x="483273" y="8267"/>
                  </a:lnTo>
                  <a:lnTo>
                    <a:pt x="429793" y="2247"/>
                  </a:lnTo>
                  <a:lnTo>
                    <a:pt x="378726" y="0"/>
                  </a:lnTo>
                  <a:lnTo>
                    <a:pt x="330200" y="1447"/>
                  </a:lnTo>
                  <a:lnTo>
                    <a:pt x="284365" y="6477"/>
                  </a:lnTo>
                  <a:lnTo>
                    <a:pt x="241388" y="15011"/>
                  </a:lnTo>
                  <a:lnTo>
                    <a:pt x="201422" y="26936"/>
                  </a:lnTo>
                  <a:lnTo>
                    <a:pt x="164604" y="42164"/>
                  </a:lnTo>
                  <a:lnTo>
                    <a:pt x="131076" y="60604"/>
                  </a:lnTo>
                  <a:lnTo>
                    <a:pt x="74561" y="106743"/>
                  </a:lnTo>
                  <a:lnTo>
                    <a:pt x="33070" y="164579"/>
                  </a:lnTo>
                  <a:lnTo>
                    <a:pt x="7810" y="233349"/>
                  </a:lnTo>
                  <a:lnTo>
                    <a:pt x="1651" y="271602"/>
                  </a:lnTo>
                  <a:lnTo>
                    <a:pt x="0" y="312305"/>
                  </a:lnTo>
                  <a:lnTo>
                    <a:pt x="3009" y="355358"/>
                  </a:lnTo>
                  <a:lnTo>
                    <a:pt x="10833" y="400672"/>
                  </a:lnTo>
                  <a:lnTo>
                    <a:pt x="20967" y="439470"/>
                  </a:lnTo>
                  <a:lnTo>
                    <a:pt x="34137" y="478447"/>
                  </a:lnTo>
                  <a:lnTo>
                    <a:pt x="50241" y="517474"/>
                  </a:lnTo>
                  <a:lnTo>
                    <a:pt x="69138" y="556463"/>
                  </a:lnTo>
                  <a:lnTo>
                    <a:pt x="90728" y="595274"/>
                  </a:lnTo>
                  <a:lnTo>
                    <a:pt x="114858" y="633818"/>
                  </a:lnTo>
                  <a:lnTo>
                    <a:pt x="141427" y="671969"/>
                  </a:lnTo>
                  <a:lnTo>
                    <a:pt x="170307" y="709612"/>
                  </a:lnTo>
                  <a:lnTo>
                    <a:pt x="201358" y="746658"/>
                  </a:lnTo>
                  <a:lnTo>
                    <a:pt x="234467" y="782967"/>
                  </a:lnTo>
                  <a:lnTo>
                    <a:pt x="269519" y="818451"/>
                  </a:lnTo>
                  <a:lnTo>
                    <a:pt x="306374" y="852982"/>
                  </a:lnTo>
                  <a:lnTo>
                    <a:pt x="344919" y="886447"/>
                  </a:lnTo>
                  <a:lnTo>
                    <a:pt x="385025" y="918743"/>
                  </a:lnTo>
                  <a:lnTo>
                    <a:pt x="426554" y="949756"/>
                  </a:lnTo>
                  <a:lnTo>
                    <a:pt x="469417" y="979373"/>
                  </a:lnTo>
                  <a:lnTo>
                    <a:pt x="513448" y="1007491"/>
                  </a:lnTo>
                  <a:lnTo>
                    <a:pt x="558558" y="1033983"/>
                  </a:lnTo>
                  <a:lnTo>
                    <a:pt x="604596" y="1058735"/>
                  </a:lnTo>
                  <a:lnTo>
                    <a:pt x="651459" y="1081646"/>
                  </a:lnTo>
                  <a:lnTo>
                    <a:pt x="698842" y="1102537"/>
                  </a:lnTo>
                  <a:lnTo>
                    <a:pt x="747128" y="1121498"/>
                  </a:lnTo>
                  <a:lnTo>
                    <a:pt x="795693" y="1138212"/>
                  </a:lnTo>
                  <a:lnTo>
                    <a:pt x="844562" y="1152626"/>
                  </a:lnTo>
                  <a:lnTo>
                    <a:pt x="902385" y="1166495"/>
                  </a:lnTo>
                  <a:lnTo>
                    <a:pt x="958100" y="1176388"/>
                  </a:lnTo>
                  <a:lnTo>
                    <a:pt x="1011567" y="1182420"/>
                  </a:lnTo>
                  <a:lnTo>
                    <a:pt x="1062634" y="1184656"/>
                  </a:lnTo>
                  <a:lnTo>
                    <a:pt x="1111161" y="1183220"/>
                  </a:lnTo>
                  <a:lnTo>
                    <a:pt x="1156982" y="1178191"/>
                  </a:lnTo>
                  <a:lnTo>
                    <a:pt x="1199946" y="1169670"/>
                  </a:lnTo>
                  <a:lnTo>
                    <a:pt x="1239913" y="1157757"/>
                  </a:lnTo>
                  <a:lnTo>
                    <a:pt x="1276731" y="1142530"/>
                  </a:lnTo>
                  <a:lnTo>
                    <a:pt x="1310246" y="1124089"/>
                  </a:lnTo>
                  <a:lnTo>
                    <a:pt x="1366761" y="1077963"/>
                  </a:lnTo>
                  <a:lnTo>
                    <a:pt x="1408252" y="1020127"/>
                  </a:lnTo>
                  <a:lnTo>
                    <a:pt x="1433512" y="951344"/>
                  </a:lnTo>
                  <a:lnTo>
                    <a:pt x="1439684" y="913091"/>
                  </a:lnTo>
                  <a:lnTo>
                    <a:pt x="1441335" y="872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8606" y="6435991"/>
              <a:ext cx="3902477" cy="151859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 rot="21000000">
            <a:off x="13674667" y="6987310"/>
            <a:ext cx="1608037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750" spc="350">
                <a:solidFill>
                  <a:srgbClr val="FFFFFF"/>
                </a:solidFill>
                <a:latin typeface="Microsoft JhengHei"/>
                <a:cs typeface="Microsoft JhengHei"/>
              </a:rPr>
              <a:t>⼈</a:t>
            </a:r>
            <a:r>
              <a:rPr dirty="0" baseline="101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⼯</a:t>
            </a:r>
            <a:r>
              <a:rPr dirty="0" baseline="202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智</a:t>
            </a:r>
            <a:r>
              <a:rPr dirty="0" baseline="3030" sz="4125" spc="-75">
                <a:solidFill>
                  <a:srgbClr val="FFFFFF"/>
                </a:solidFill>
                <a:latin typeface="Microsoft JhengHei"/>
                <a:cs typeface="Microsoft JhengHei"/>
              </a:rPr>
              <a:t>慧</a:t>
            </a:r>
            <a:endParaRPr baseline="3030" sz="4125">
              <a:latin typeface="Microsoft JhengHei"/>
              <a:cs typeface="Microsoft JhengHe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800101" y="6844162"/>
            <a:ext cx="14444980" cy="1336675"/>
            <a:chOff x="800101" y="6844162"/>
            <a:chExt cx="14444980" cy="1336675"/>
          </a:xfrm>
        </p:grpSpPr>
        <p:sp>
          <p:nvSpPr>
            <p:cNvPr id="26" name="object 26" descr=""/>
            <p:cNvSpPr/>
            <p:nvPr/>
          </p:nvSpPr>
          <p:spPr>
            <a:xfrm>
              <a:off x="13743092" y="7024721"/>
              <a:ext cx="706755" cy="403225"/>
            </a:xfrm>
            <a:custGeom>
              <a:avLst/>
              <a:gdLst/>
              <a:ahLst/>
              <a:cxnLst/>
              <a:rect l="l" t="t" r="r" b="b"/>
              <a:pathLst>
                <a:path w="706755" h="403225">
                  <a:moveTo>
                    <a:pt x="86632" y="66610"/>
                  </a:moveTo>
                  <a:lnTo>
                    <a:pt x="90808" y="91416"/>
                  </a:lnTo>
                  <a:lnTo>
                    <a:pt x="95117" y="124843"/>
                  </a:lnTo>
                  <a:lnTo>
                    <a:pt x="97349" y="164754"/>
                  </a:lnTo>
                  <a:lnTo>
                    <a:pt x="95294" y="209010"/>
                  </a:lnTo>
                  <a:lnTo>
                    <a:pt x="86742" y="255474"/>
                  </a:lnTo>
                  <a:lnTo>
                    <a:pt x="69482" y="302009"/>
                  </a:lnTo>
                  <a:lnTo>
                    <a:pt x="41305" y="346477"/>
                  </a:lnTo>
                  <a:lnTo>
                    <a:pt x="0" y="386741"/>
                  </a:lnTo>
                  <a:lnTo>
                    <a:pt x="6854" y="390113"/>
                  </a:lnTo>
                  <a:lnTo>
                    <a:pt x="13521" y="394046"/>
                  </a:lnTo>
                  <a:lnTo>
                    <a:pt x="19571" y="398358"/>
                  </a:lnTo>
                  <a:lnTo>
                    <a:pt x="24577" y="402870"/>
                  </a:lnTo>
                  <a:lnTo>
                    <a:pt x="63876" y="363770"/>
                  </a:lnTo>
                  <a:lnTo>
                    <a:pt x="91896" y="320755"/>
                  </a:lnTo>
                  <a:lnTo>
                    <a:pt x="110307" y="275539"/>
                  </a:lnTo>
                  <a:lnTo>
                    <a:pt x="120778" y="229842"/>
                  </a:lnTo>
                  <a:lnTo>
                    <a:pt x="124980" y="185381"/>
                  </a:lnTo>
                  <a:lnTo>
                    <a:pt x="145349" y="223542"/>
                  </a:lnTo>
                  <a:lnTo>
                    <a:pt x="172354" y="262391"/>
                  </a:lnTo>
                  <a:lnTo>
                    <a:pt x="206789" y="298503"/>
                  </a:lnTo>
                  <a:lnTo>
                    <a:pt x="249453" y="328454"/>
                  </a:lnTo>
                  <a:lnTo>
                    <a:pt x="301139" y="348819"/>
                  </a:lnTo>
                  <a:lnTo>
                    <a:pt x="303559" y="342510"/>
                  </a:lnTo>
                  <a:lnTo>
                    <a:pt x="306990" y="335870"/>
                  </a:lnTo>
                  <a:lnTo>
                    <a:pt x="311121" y="329374"/>
                  </a:lnTo>
                  <a:lnTo>
                    <a:pt x="315641" y="323502"/>
                  </a:lnTo>
                  <a:lnTo>
                    <a:pt x="256262" y="299832"/>
                  </a:lnTo>
                  <a:lnTo>
                    <a:pt x="209545" y="263736"/>
                  </a:lnTo>
                  <a:lnTo>
                    <a:pt x="174130" y="221049"/>
                  </a:lnTo>
                  <a:lnTo>
                    <a:pt x="148654" y="177607"/>
                  </a:lnTo>
                  <a:lnTo>
                    <a:pt x="131756" y="139243"/>
                  </a:lnTo>
                  <a:lnTo>
                    <a:pt x="120358" y="96889"/>
                  </a:lnTo>
                  <a:lnTo>
                    <a:pt x="118493" y="83396"/>
                  </a:lnTo>
                  <a:lnTo>
                    <a:pt x="116645" y="71457"/>
                  </a:lnTo>
                  <a:lnTo>
                    <a:pt x="114980" y="61213"/>
                  </a:lnTo>
                  <a:lnTo>
                    <a:pt x="86632" y="66610"/>
                  </a:lnTo>
                  <a:close/>
                </a:path>
                <a:path w="706755" h="403225">
                  <a:moveTo>
                    <a:pt x="560525" y="248204"/>
                  </a:moveTo>
                  <a:lnTo>
                    <a:pt x="522762" y="49850"/>
                  </a:lnTo>
                  <a:lnTo>
                    <a:pt x="646786" y="26239"/>
                  </a:lnTo>
                  <a:lnTo>
                    <a:pt x="641791" y="0"/>
                  </a:lnTo>
                  <a:lnTo>
                    <a:pt x="368769" y="51977"/>
                  </a:lnTo>
                  <a:lnTo>
                    <a:pt x="373765" y="78216"/>
                  </a:lnTo>
                  <a:lnTo>
                    <a:pt x="494751" y="55183"/>
                  </a:lnTo>
                  <a:lnTo>
                    <a:pt x="532514" y="253537"/>
                  </a:lnTo>
                  <a:lnTo>
                    <a:pt x="393556" y="279992"/>
                  </a:lnTo>
                  <a:lnTo>
                    <a:pt x="398423" y="305556"/>
                  </a:lnTo>
                  <a:lnTo>
                    <a:pt x="706712" y="246864"/>
                  </a:lnTo>
                  <a:lnTo>
                    <a:pt x="701845" y="221300"/>
                  </a:lnTo>
                  <a:lnTo>
                    <a:pt x="560525" y="24820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3814" y="6937188"/>
              <a:ext cx="310406" cy="33601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9235" y="6844162"/>
              <a:ext cx="161283" cy="12759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4935176" y="6964790"/>
              <a:ext cx="256540" cy="163830"/>
            </a:xfrm>
            <a:custGeom>
              <a:avLst/>
              <a:gdLst/>
              <a:ahLst/>
              <a:cxnLst/>
              <a:rect l="l" t="t" r="r" b="b"/>
              <a:pathLst>
                <a:path w="256540" h="163829">
                  <a:moveTo>
                    <a:pt x="238430" y="0"/>
                  </a:moveTo>
                  <a:lnTo>
                    <a:pt x="0" y="45392"/>
                  </a:lnTo>
                  <a:lnTo>
                    <a:pt x="3421" y="63363"/>
                  </a:lnTo>
                  <a:lnTo>
                    <a:pt x="216624" y="22773"/>
                  </a:lnTo>
                  <a:lnTo>
                    <a:pt x="220431" y="42769"/>
                  </a:lnTo>
                  <a:lnTo>
                    <a:pt x="17943" y="81318"/>
                  </a:lnTo>
                  <a:lnTo>
                    <a:pt x="21171" y="98277"/>
                  </a:lnTo>
                  <a:lnTo>
                    <a:pt x="223659" y="59727"/>
                  </a:lnTo>
                  <a:lnTo>
                    <a:pt x="227675" y="80820"/>
                  </a:lnTo>
                  <a:lnTo>
                    <a:pt x="12447" y="121795"/>
                  </a:lnTo>
                  <a:lnTo>
                    <a:pt x="15868" y="139766"/>
                  </a:lnTo>
                  <a:lnTo>
                    <a:pt x="256323" y="93988"/>
                  </a:lnTo>
                  <a:lnTo>
                    <a:pt x="238430" y="0"/>
                  </a:lnTo>
                  <a:close/>
                </a:path>
                <a:path w="256540" h="163829">
                  <a:moveTo>
                    <a:pt x="117766" y="135404"/>
                  </a:moveTo>
                  <a:lnTo>
                    <a:pt x="132367" y="141534"/>
                  </a:lnTo>
                  <a:lnTo>
                    <a:pt x="146863" y="148749"/>
                  </a:lnTo>
                  <a:lnTo>
                    <a:pt x="159896" y="156374"/>
                  </a:lnTo>
                  <a:lnTo>
                    <a:pt x="170108" y="163733"/>
                  </a:lnTo>
                  <a:lnTo>
                    <a:pt x="183882" y="146073"/>
                  </a:lnTo>
                  <a:lnTo>
                    <a:pt x="173202" y="138726"/>
                  </a:lnTo>
                  <a:lnTo>
                    <a:pt x="159825" y="131418"/>
                  </a:lnTo>
                  <a:lnTo>
                    <a:pt x="145223" y="124737"/>
                  </a:lnTo>
                  <a:lnTo>
                    <a:pt x="130869" y="119271"/>
                  </a:lnTo>
                  <a:lnTo>
                    <a:pt x="117766" y="13540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90321" y="6872512"/>
              <a:ext cx="150777" cy="12752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4940965" y="7072872"/>
              <a:ext cx="302895" cy="119380"/>
            </a:xfrm>
            <a:custGeom>
              <a:avLst/>
              <a:gdLst/>
              <a:ahLst/>
              <a:cxnLst/>
              <a:rect l="l" t="t" r="r" b="b"/>
              <a:pathLst>
                <a:path w="302894" h="119379">
                  <a:moveTo>
                    <a:pt x="24482" y="118817"/>
                  </a:moveTo>
                  <a:lnTo>
                    <a:pt x="30749" y="103674"/>
                  </a:lnTo>
                  <a:lnTo>
                    <a:pt x="35564" y="86676"/>
                  </a:lnTo>
                  <a:lnTo>
                    <a:pt x="39215" y="69244"/>
                  </a:lnTo>
                  <a:lnTo>
                    <a:pt x="41988" y="52799"/>
                  </a:lnTo>
                  <a:lnTo>
                    <a:pt x="18856" y="47935"/>
                  </a:lnTo>
                  <a:lnTo>
                    <a:pt x="16092" y="63522"/>
                  </a:lnTo>
                  <a:lnTo>
                    <a:pt x="11984" y="80095"/>
                  </a:lnTo>
                  <a:lnTo>
                    <a:pt x="6598" y="96238"/>
                  </a:lnTo>
                  <a:lnTo>
                    <a:pt x="0" y="110539"/>
                  </a:lnTo>
                  <a:lnTo>
                    <a:pt x="24482" y="118817"/>
                  </a:lnTo>
                  <a:close/>
                </a:path>
                <a:path w="302894" h="119379">
                  <a:moveTo>
                    <a:pt x="121356" y="82102"/>
                  </a:moveTo>
                  <a:lnTo>
                    <a:pt x="108556" y="84180"/>
                  </a:lnTo>
                  <a:lnTo>
                    <a:pt x="100835" y="84184"/>
                  </a:lnTo>
                  <a:lnTo>
                    <a:pt x="96760" y="81805"/>
                  </a:lnTo>
                  <a:lnTo>
                    <a:pt x="94893" y="76736"/>
                  </a:lnTo>
                  <a:lnTo>
                    <a:pt x="86412" y="32189"/>
                  </a:lnTo>
                  <a:lnTo>
                    <a:pt x="61186" y="36991"/>
                  </a:lnTo>
                  <a:lnTo>
                    <a:pt x="69731" y="81876"/>
                  </a:lnTo>
                  <a:lnTo>
                    <a:pt x="74834" y="96881"/>
                  </a:lnTo>
                  <a:lnTo>
                    <a:pt x="84322" y="105075"/>
                  </a:lnTo>
                  <a:lnTo>
                    <a:pt x="100119" y="107233"/>
                  </a:lnTo>
                  <a:lnTo>
                    <a:pt x="124150" y="104126"/>
                  </a:lnTo>
                  <a:lnTo>
                    <a:pt x="199071" y="89863"/>
                  </a:lnTo>
                  <a:lnTo>
                    <a:pt x="217400" y="84320"/>
                  </a:lnTo>
                  <a:lnTo>
                    <a:pt x="228083" y="74865"/>
                  </a:lnTo>
                  <a:lnTo>
                    <a:pt x="232433" y="59353"/>
                  </a:lnTo>
                  <a:lnTo>
                    <a:pt x="231763" y="35641"/>
                  </a:lnTo>
                  <a:lnTo>
                    <a:pt x="224314" y="36010"/>
                  </a:lnTo>
                  <a:lnTo>
                    <a:pt x="213616" y="34462"/>
                  </a:lnTo>
                  <a:lnTo>
                    <a:pt x="207409" y="31710"/>
                  </a:lnTo>
                  <a:lnTo>
                    <a:pt x="209009" y="49407"/>
                  </a:lnTo>
                  <a:lnTo>
                    <a:pt x="207680" y="59941"/>
                  </a:lnTo>
                  <a:lnTo>
                    <a:pt x="202673" y="65536"/>
                  </a:lnTo>
                  <a:lnTo>
                    <a:pt x="193240" y="68417"/>
                  </a:lnTo>
                  <a:lnTo>
                    <a:pt x="121356" y="82102"/>
                  </a:lnTo>
                  <a:close/>
                </a:path>
                <a:path w="302894" h="119379">
                  <a:moveTo>
                    <a:pt x="231769" y="11335"/>
                  </a:moveTo>
                  <a:lnTo>
                    <a:pt x="245680" y="25323"/>
                  </a:lnTo>
                  <a:lnTo>
                    <a:pt x="259119" y="40531"/>
                  </a:lnTo>
                  <a:lnTo>
                    <a:pt x="270860" y="55604"/>
                  </a:lnTo>
                  <a:lnTo>
                    <a:pt x="279677" y="69184"/>
                  </a:lnTo>
                  <a:lnTo>
                    <a:pt x="302366" y="56559"/>
                  </a:lnTo>
                  <a:lnTo>
                    <a:pt x="293459" y="43112"/>
                  </a:lnTo>
                  <a:lnTo>
                    <a:pt x="281490" y="28305"/>
                  </a:lnTo>
                  <a:lnTo>
                    <a:pt x="267781" y="13486"/>
                  </a:lnTo>
                  <a:lnTo>
                    <a:pt x="253654" y="0"/>
                  </a:lnTo>
                  <a:lnTo>
                    <a:pt x="231769" y="11335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09624" y="7652397"/>
              <a:ext cx="3486785" cy="523875"/>
            </a:xfrm>
            <a:custGeom>
              <a:avLst/>
              <a:gdLst/>
              <a:ahLst/>
              <a:cxnLst/>
              <a:rect l="l" t="t" r="r" b="b"/>
              <a:pathLst>
                <a:path w="3486785" h="523875">
                  <a:moveTo>
                    <a:pt x="3224829" y="523325"/>
                  </a:moveTo>
                  <a:lnTo>
                    <a:pt x="261662" y="523325"/>
                  </a:lnTo>
                  <a:lnTo>
                    <a:pt x="214628" y="519110"/>
                  </a:lnTo>
                  <a:lnTo>
                    <a:pt x="170360" y="506955"/>
                  </a:lnTo>
                  <a:lnTo>
                    <a:pt x="129596" y="487601"/>
                  </a:lnTo>
                  <a:lnTo>
                    <a:pt x="93076" y="461785"/>
                  </a:lnTo>
                  <a:lnTo>
                    <a:pt x="61539" y="430248"/>
                  </a:lnTo>
                  <a:lnTo>
                    <a:pt x="35724" y="393728"/>
                  </a:lnTo>
                  <a:lnTo>
                    <a:pt x="16370" y="352965"/>
                  </a:lnTo>
                  <a:lnTo>
                    <a:pt x="4215" y="308697"/>
                  </a:lnTo>
                  <a:lnTo>
                    <a:pt x="0" y="261662"/>
                  </a:lnTo>
                  <a:lnTo>
                    <a:pt x="4215" y="214628"/>
                  </a:lnTo>
                  <a:lnTo>
                    <a:pt x="16370" y="170360"/>
                  </a:lnTo>
                  <a:lnTo>
                    <a:pt x="35724" y="129596"/>
                  </a:lnTo>
                  <a:lnTo>
                    <a:pt x="61539" y="93076"/>
                  </a:lnTo>
                  <a:lnTo>
                    <a:pt x="93076" y="61539"/>
                  </a:lnTo>
                  <a:lnTo>
                    <a:pt x="129596" y="35724"/>
                  </a:lnTo>
                  <a:lnTo>
                    <a:pt x="170360" y="16370"/>
                  </a:lnTo>
                  <a:lnTo>
                    <a:pt x="214628" y="4215"/>
                  </a:lnTo>
                  <a:lnTo>
                    <a:pt x="261662" y="0"/>
                  </a:lnTo>
                  <a:lnTo>
                    <a:pt x="3224829" y="0"/>
                  </a:lnTo>
                  <a:lnTo>
                    <a:pt x="3271863" y="4215"/>
                  </a:lnTo>
                  <a:lnTo>
                    <a:pt x="3316132" y="16370"/>
                  </a:lnTo>
                  <a:lnTo>
                    <a:pt x="3356895" y="35724"/>
                  </a:lnTo>
                  <a:lnTo>
                    <a:pt x="3393415" y="61539"/>
                  </a:lnTo>
                  <a:lnTo>
                    <a:pt x="3424952" y="93076"/>
                  </a:lnTo>
                  <a:lnTo>
                    <a:pt x="3450767" y="129596"/>
                  </a:lnTo>
                  <a:lnTo>
                    <a:pt x="3470122" y="170360"/>
                  </a:lnTo>
                  <a:lnTo>
                    <a:pt x="3482276" y="214628"/>
                  </a:lnTo>
                  <a:lnTo>
                    <a:pt x="3486492" y="261662"/>
                  </a:lnTo>
                  <a:lnTo>
                    <a:pt x="3482276" y="308697"/>
                  </a:lnTo>
                  <a:lnTo>
                    <a:pt x="3470122" y="352965"/>
                  </a:lnTo>
                  <a:lnTo>
                    <a:pt x="3450767" y="393728"/>
                  </a:lnTo>
                  <a:lnTo>
                    <a:pt x="3424952" y="430248"/>
                  </a:lnTo>
                  <a:lnTo>
                    <a:pt x="3393415" y="461785"/>
                  </a:lnTo>
                  <a:lnTo>
                    <a:pt x="3356895" y="487601"/>
                  </a:lnTo>
                  <a:lnTo>
                    <a:pt x="3316132" y="506955"/>
                  </a:lnTo>
                  <a:lnTo>
                    <a:pt x="3271863" y="519110"/>
                  </a:lnTo>
                  <a:lnTo>
                    <a:pt x="3224829" y="52332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836" y="7953459"/>
              <a:ext cx="227871" cy="22723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809626" y="7652397"/>
              <a:ext cx="3481704" cy="518795"/>
            </a:xfrm>
            <a:custGeom>
              <a:avLst/>
              <a:gdLst/>
              <a:ahLst/>
              <a:cxnLst/>
              <a:rect l="l" t="t" r="r" b="b"/>
              <a:pathLst>
                <a:path w="3481704" h="518795">
                  <a:moveTo>
                    <a:pt x="213683" y="518775"/>
                  </a:moveTo>
                  <a:lnTo>
                    <a:pt x="170465" y="506909"/>
                  </a:lnTo>
                  <a:lnTo>
                    <a:pt x="129705" y="487556"/>
                  </a:lnTo>
                  <a:lnTo>
                    <a:pt x="93189" y="461743"/>
                  </a:lnTo>
                  <a:lnTo>
                    <a:pt x="61655" y="430209"/>
                  </a:lnTo>
                  <a:lnTo>
                    <a:pt x="35842" y="393693"/>
                  </a:lnTo>
                  <a:lnTo>
                    <a:pt x="16489" y="352933"/>
                  </a:lnTo>
                  <a:lnTo>
                    <a:pt x="4336" y="308669"/>
                  </a:lnTo>
                  <a:lnTo>
                    <a:pt x="0" y="261628"/>
                  </a:lnTo>
                  <a:lnTo>
                    <a:pt x="4335" y="214609"/>
                  </a:lnTo>
                  <a:lnTo>
                    <a:pt x="16489" y="170344"/>
                  </a:lnTo>
                  <a:lnTo>
                    <a:pt x="35842" y="129584"/>
                  </a:lnTo>
                  <a:lnTo>
                    <a:pt x="61654" y="93068"/>
                  </a:lnTo>
                  <a:lnTo>
                    <a:pt x="93189" y="61534"/>
                  </a:lnTo>
                  <a:lnTo>
                    <a:pt x="129705" y="35721"/>
                  </a:lnTo>
                  <a:lnTo>
                    <a:pt x="170465" y="16368"/>
                  </a:lnTo>
                  <a:lnTo>
                    <a:pt x="214729" y="4215"/>
                  </a:lnTo>
                  <a:lnTo>
                    <a:pt x="261759" y="0"/>
                  </a:lnTo>
                  <a:lnTo>
                    <a:pt x="3224659" y="0"/>
                  </a:lnTo>
                  <a:lnTo>
                    <a:pt x="3271689" y="4215"/>
                  </a:lnTo>
                  <a:lnTo>
                    <a:pt x="3315954" y="16368"/>
                  </a:lnTo>
                  <a:lnTo>
                    <a:pt x="3356714" y="35721"/>
                  </a:lnTo>
                  <a:lnTo>
                    <a:pt x="3393230" y="61534"/>
                  </a:lnTo>
                  <a:lnTo>
                    <a:pt x="3424765" y="93068"/>
                  </a:lnTo>
                  <a:lnTo>
                    <a:pt x="3450577" y="129584"/>
                  </a:lnTo>
                  <a:lnTo>
                    <a:pt x="3469930" y="170344"/>
                  </a:lnTo>
                  <a:lnTo>
                    <a:pt x="3481557" y="21269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481532" y="7768123"/>
            <a:ext cx="2142490" cy="2451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6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6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0">
                <a:solidFill>
                  <a:srgbClr val="201F1B"/>
                </a:solidFill>
                <a:latin typeface="Arial Black"/>
                <a:cs typeface="Arial Black"/>
              </a:rPr>
              <a:t>8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40">
                <a:solidFill>
                  <a:srgbClr val="201F1B"/>
                </a:solidFill>
                <a:latin typeface="SimSun"/>
                <a:cs typeface="SimSun"/>
              </a:rPr>
              <a:t>許皓丞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050199" y="5675860"/>
            <a:ext cx="12663170" cy="2393950"/>
            <a:chOff x="1050199" y="5675860"/>
            <a:chExt cx="12663170" cy="2393950"/>
          </a:xfrm>
        </p:grpSpPr>
        <p:sp>
          <p:nvSpPr>
            <p:cNvPr id="37" name="object 37" descr=""/>
            <p:cNvSpPr/>
            <p:nvPr/>
          </p:nvSpPr>
          <p:spPr>
            <a:xfrm>
              <a:off x="3745034" y="7757942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4" h="310515">
                  <a:moveTo>
                    <a:pt x="156411" y="310394"/>
                  </a:moveTo>
                  <a:lnTo>
                    <a:pt x="154002" y="310394"/>
                  </a:lnTo>
                  <a:lnTo>
                    <a:pt x="152564" y="253597"/>
                  </a:lnTo>
                  <a:lnTo>
                    <a:pt x="145979" y="212369"/>
                  </a:lnTo>
                  <a:lnTo>
                    <a:pt x="130838" y="184372"/>
                  </a:lnTo>
                  <a:lnTo>
                    <a:pt x="103734" y="167269"/>
                  </a:lnTo>
                  <a:lnTo>
                    <a:pt x="61257" y="158722"/>
                  </a:lnTo>
                  <a:lnTo>
                    <a:pt x="0" y="156392"/>
                  </a:lnTo>
                  <a:lnTo>
                    <a:pt x="0" y="154002"/>
                  </a:lnTo>
                  <a:lnTo>
                    <a:pt x="61257" y="151672"/>
                  </a:lnTo>
                  <a:lnTo>
                    <a:pt x="103734" y="143125"/>
                  </a:lnTo>
                  <a:lnTo>
                    <a:pt x="145979" y="98025"/>
                  </a:lnTo>
                  <a:lnTo>
                    <a:pt x="152564" y="56797"/>
                  </a:lnTo>
                  <a:lnTo>
                    <a:pt x="154002" y="0"/>
                  </a:lnTo>
                  <a:lnTo>
                    <a:pt x="156411" y="0"/>
                  </a:lnTo>
                  <a:lnTo>
                    <a:pt x="157847" y="56797"/>
                  </a:lnTo>
                  <a:lnTo>
                    <a:pt x="164430" y="98025"/>
                  </a:lnTo>
                  <a:lnTo>
                    <a:pt x="206671" y="143125"/>
                  </a:lnTo>
                  <a:lnTo>
                    <a:pt x="249149" y="151672"/>
                  </a:lnTo>
                  <a:lnTo>
                    <a:pt x="310413" y="154002"/>
                  </a:lnTo>
                  <a:lnTo>
                    <a:pt x="310413" y="156392"/>
                  </a:lnTo>
                  <a:lnTo>
                    <a:pt x="249149" y="158722"/>
                  </a:lnTo>
                  <a:lnTo>
                    <a:pt x="206671" y="167269"/>
                  </a:lnTo>
                  <a:lnTo>
                    <a:pt x="164430" y="212369"/>
                  </a:lnTo>
                  <a:lnTo>
                    <a:pt x="157847" y="253597"/>
                  </a:lnTo>
                  <a:lnTo>
                    <a:pt x="156411" y="310394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700" y="7830589"/>
              <a:ext cx="165082" cy="165101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050199" y="7759310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5" h="310515">
                  <a:moveTo>
                    <a:pt x="156411" y="310394"/>
                  </a:moveTo>
                  <a:lnTo>
                    <a:pt x="154002" y="310394"/>
                  </a:lnTo>
                  <a:lnTo>
                    <a:pt x="152564" y="253597"/>
                  </a:lnTo>
                  <a:lnTo>
                    <a:pt x="145979" y="212369"/>
                  </a:lnTo>
                  <a:lnTo>
                    <a:pt x="130838" y="184372"/>
                  </a:lnTo>
                  <a:lnTo>
                    <a:pt x="103734" y="167269"/>
                  </a:lnTo>
                  <a:lnTo>
                    <a:pt x="61257" y="158722"/>
                  </a:lnTo>
                  <a:lnTo>
                    <a:pt x="0" y="156392"/>
                  </a:lnTo>
                  <a:lnTo>
                    <a:pt x="0" y="154002"/>
                  </a:lnTo>
                  <a:lnTo>
                    <a:pt x="61257" y="151672"/>
                  </a:lnTo>
                  <a:lnTo>
                    <a:pt x="103734" y="143125"/>
                  </a:lnTo>
                  <a:lnTo>
                    <a:pt x="145979" y="98025"/>
                  </a:lnTo>
                  <a:lnTo>
                    <a:pt x="152564" y="56797"/>
                  </a:lnTo>
                  <a:lnTo>
                    <a:pt x="154002" y="0"/>
                  </a:lnTo>
                  <a:lnTo>
                    <a:pt x="156411" y="0"/>
                  </a:lnTo>
                  <a:lnTo>
                    <a:pt x="157847" y="56797"/>
                  </a:lnTo>
                  <a:lnTo>
                    <a:pt x="164430" y="98025"/>
                  </a:lnTo>
                  <a:lnTo>
                    <a:pt x="206671" y="143125"/>
                  </a:lnTo>
                  <a:lnTo>
                    <a:pt x="249149" y="151672"/>
                  </a:lnTo>
                  <a:lnTo>
                    <a:pt x="310413" y="154002"/>
                  </a:lnTo>
                  <a:lnTo>
                    <a:pt x="310413" y="156392"/>
                  </a:lnTo>
                  <a:lnTo>
                    <a:pt x="249149" y="158722"/>
                  </a:lnTo>
                  <a:lnTo>
                    <a:pt x="206671" y="167269"/>
                  </a:lnTo>
                  <a:lnTo>
                    <a:pt x="164430" y="212369"/>
                  </a:lnTo>
                  <a:lnTo>
                    <a:pt x="157847" y="253597"/>
                  </a:lnTo>
                  <a:lnTo>
                    <a:pt x="156411" y="310394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864" y="7831957"/>
              <a:ext cx="165082" cy="16510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0458" y="5675860"/>
              <a:ext cx="3902478" cy="1518596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 rot="21000000">
            <a:off x="10759001" y="6228527"/>
            <a:ext cx="2003437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750" spc="350">
                <a:solidFill>
                  <a:srgbClr val="FFFFFF"/>
                </a:solidFill>
                <a:latin typeface="Microsoft JhengHei"/>
                <a:cs typeface="Microsoft JhengHei"/>
              </a:rPr>
              <a:t>課</a:t>
            </a:r>
            <a:r>
              <a:rPr dirty="0" baseline="101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程</a:t>
            </a:r>
            <a:r>
              <a:rPr dirty="0" baseline="202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名</a:t>
            </a:r>
            <a:r>
              <a:rPr dirty="0" baseline="3030" sz="4125" spc="225">
                <a:solidFill>
                  <a:srgbClr val="FFFFFF"/>
                </a:solidFill>
                <a:latin typeface="Microsoft JhengHei"/>
                <a:cs typeface="Microsoft JhengHei"/>
              </a:rPr>
              <a:t>稱：</a:t>
            </a:r>
            <a:endParaRPr baseline="3030" sz="4125">
              <a:latin typeface="Microsoft JhengHei"/>
              <a:cs typeface="Microsoft JhengHe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1826569" y="1123548"/>
            <a:ext cx="14104619" cy="8133715"/>
            <a:chOff x="1826569" y="1123548"/>
            <a:chExt cx="14104619" cy="8133715"/>
          </a:xfrm>
        </p:grpSpPr>
        <p:pic>
          <p:nvPicPr>
            <p:cNvPr id="44" name="object 4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0068" y="6380973"/>
              <a:ext cx="137882" cy="18168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0847899" y="6593180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68567" y="57034"/>
                  </a:moveTo>
                  <a:lnTo>
                    <a:pt x="10858" y="68020"/>
                  </a:lnTo>
                  <a:lnTo>
                    <a:pt x="0" y="10986"/>
                  </a:lnTo>
                  <a:lnTo>
                    <a:pt x="57709" y="0"/>
                  </a:lnTo>
                  <a:lnTo>
                    <a:pt x="68567" y="5703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7067" y="6376571"/>
              <a:ext cx="134991" cy="11620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0821376" y="6352142"/>
              <a:ext cx="321310" cy="351155"/>
            </a:xfrm>
            <a:custGeom>
              <a:avLst/>
              <a:gdLst/>
              <a:ahLst/>
              <a:cxnLst/>
              <a:rect l="l" t="t" r="r" b="b"/>
              <a:pathLst>
                <a:path w="321309" h="351154">
                  <a:moveTo>
                    <a:pt x="297605" y="183891"/>
                  </a:moveTo>
                  <a:lnTo>
                    <a:pt x="293204" y="160774"/>
                  </a:lnTo>
                  <a:lnTo>
                    <a:pt x="213305" y="175985"/>
                  </a:lnTo>
                  <a:lnTo>
                    <a:pt x="207844" y="147299"/>
                  </a:lnTo>
                  <a:lnTo>
                    <a:pt x="277365" y="134064"/>
                  </a:lnTo>
                  <a:lnTo>
                    <a:pt x="251842" y="0"/>
                  </a:lnTo>
                  <a:lnTo>
                    <a:pt x="89767" y="30855"/>
                  </a:lnTo>
                  <a:lnTo>
                    <a:pt x="115290" y="164919"/>
                  </a:lnTo>
                  <a:lnTo>
                    <a:pt x="182955" y="152037"/>
                  </a:lnTo>
                  <a:lnTo>
                    <a:pt x="188416" y="180723"/>
                  </a:lnTo>
                  <a:lnTo>
                    <a:pt x="107927" y="196047"/>
                  </a:lnTo>
                  <a:lnTo>
                    <a:pt x="112328" y="219164"/>
                  </a:lnTo>
                  <a:lnTo>
                    <a:pt x="180414" y="206202"/>
                  </a:lnTo>
                  <a:lnTo>
                    <a:pt x="169260" y="232634"/>
                  </a:lnTo>
                  <a:lnTo>
                    <a:pt x="154752" y="258025"/>
                  </a:lnTo>
                  <a:lnTo>
                    <a:pt x="137753" y="280923"/>
                  </a:lnTo>
                  <a:lnTo>
                    <a:pt x="119126" y="299877"/>
                  </a:lnTo>
                  <a:lnTo>
                    <a:pt x="103015" y="215254"/>
                  </a:lnTo>
                  <a:lnTo>
                    <a:pt x="0" y="234866"/>
                  </a:lnTo>
                  <a:lnTo>
                    <a:pt x="22101" y="350960"/>
                  </a:lnTo>
                  <a:lnTo>
                    <a:pt x="44544" y="346687"/>
                  </a:lnTo>
                  <a:lnTo>
                    <a:pt x="41460" y="330488"/>
                  </a:lnTo>
                  <a:lnTo>
                    <a:pt x="122033" y="315148"/>
                  </a:lnTo>
                  <a:lnTo>
                    <a:pt x="119849" y="303674"/>
                  </a:lnTo>
                  <a:lnTo>
                    <a:pt x="125863" y="307250"/>
                  </a:lnTo>
                  <a:lnTo>
                    <a:pt x="133214" y="313719"/>
                  </a:lnTo>
                  <a:lnTo>
                    <a:pt x="137251" y="317934"/>
                  </a:lnTo>
                  <a:lnTo>
                    <a:pt x="154771" y="298996"/>
                  </a:lnTo>
                  <a:lnTo>
                    <a:pt x="170901" y="276207"/>
                  </a:lnTo>
                  <a:lnTo>
                    <a:pt x="185054" y="250778"/>
                  </a:lnTo>
                  <a:lnTo>
                    <a:pt x="196640" y="223921"/>
                  </a:lnTo>
                  <a:lnTo>
                    <a:pt x="214726" y="318922"/>
                  </a:lnTo>
                  <a:lnTo>
                    <a:pt x="239615" y="314183"/>
                  </a:lnTo>
                  <a:lnTo>
                    <a:pt x="220999" y="216398"/>
                  </a:lnTo>
                  <a:lnTo>
                    <a:pt x="241232" y="236663"/>
                  </a:lnTo>
                  <a:lnTo>
                    <a:pt x="263056" y="255165"/>
                  </a:lnTo>
                  <a:lnTo>
                    <a:pt x="285299" y="270965"/>
                  </a:lnTo>
                  <a:lnTo>
                    <a:pt x="306792" y="283122"/>
                  </a:lnTo>
                  <a:lnTo>
                    <a:pt x="309563" y="277425"/>
                  </a:lnTo>
                  <a:lnTo>
                    <a:pt x="313153" y="271244"/>
                  </a:lnTo>
                  <a:lnTo>
                    <a:pt x="317135" y="265317"/>
                  </a:lnTo>
                  <a:lnTo>
                    <a:pt x="321084" y="260380"/>
                  </a:lnTo>
                  <a:lnTo>
                    <a:pt x="297878" y="249320"/>
                  </a:lnTo>
                  <a:lnTo>
                    <a:pt x="273990" y="234243"/>
                  </a:lnTo>
                  <a:lnTo>
                    <a:pt x="251094" y="216289"/>
                  </a:lnTo>
                  <a:lnTo>
                    <a:pt x="230868" y="196597"/>
                  </a:lnTo>
                  <a:lnTo>
                    <a:pt x="297605" y="18389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2965" y="6274231"/>
              <a:ext cx="180437" cy="13453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1181061" y="6302986"/>
              <a:ext cx="140970" cy="322580"/>
            </a:xfrm>
            <a:custGeom>
              <a:avLst/>
              <a:gdLst/>
              <a:ahLst/>
              <a:cxnLst/>
              <a:rect l="l" t="t" r="r" b="b"/>
              <a:pathLst>
                <a:path w="140970" h="322579">
                  <a:moveTo>
                    <a:pt x="140914" y="182948"/>
                  </a:moveTo>
                  <a:lnTo>
                    <a:pt x="131092" y="172814"/>
                  </a:lnTo>
                  <a:lnTo>
                    <a:pt x="116049" y="158076"/>
                  </a:lnTo>
                  <a:lnTo>
                    <a:pt x="100203" y="143082"/>
                  </a:lnTo>
                  <a:lnTo>
                    <a:pt x="87972" y="132177"/>
                  </a:lnTo>
                  <a:lnTo>
                    <a:pt x="86462" y="124246"/>
                  </a:lnTo>
                  <a:lnTo>
                    <a:pt x="128984" y="116151"/>
                  </a:lnTo>
                  <a:lnTo>
                    <a:pt x="124375" y="91937"/>
                  </a:lnTo>
                  <a:lnTo>
                    <a:pt x="81852" y="100032"/>
                  </a:lnTo>
                  <a:lnTo>
                    <a:pt x="70143" y="38526"/>
                  </a:lnTo>
                  <a:lnTo>
                    <a:pt x="80052" y="33556"/>
                  </a:lnTo>
                  <a:lnTo>
                    <a:pt x="89494" y="28405"/>
                  </a:lnTo>
                  <a:lnTo>
                    <a:pt x="98298" y="23097"/>
                  </a:lnTo>
                  <a:lnTo>
                    <a:pt x="106298" y="17655"/>
                  </a:lnTo>
                  <a:lnTo>
                    <a:pt x="86064" y="0"/>
                  </a:lnTo>
                  <a:lnTo>
                    <a:pt x="68789" y="11434"/>
                  </a:lnTo>
                  <a:lnTo>
                    <a:pt x="47369" y="23092"/>
                  </a:lnTo>
                  <a:lnTo>
                    <a:pt x="23780" y="34295"/>
                  </a:lnTo>
                  <a:lnTo>
                    <a:pt x="0" y="44361"/>
                  </a:lnTo>
                  <a:lnTo>
                    <a:pt x="3824" y="49753"/>
                  </a:lnTo>
                  <a:lnTo>
                    <a:pt x="8921" y="57700"/>
                  </a:lnTo>
                  <a:lnTo>
                    <a:pt x="11480" y="63333"/>
                  </a:lnTo>
                  <a:lnTo>
                    <a:pt x="20144" y="59980"/>
                  </a:lnTo>
                  <a:lnTo>
                    <a:pt x="29055" y="56457"/>
                  </a:lnTo>
                  <a:lnTo>
                    <a:pt x="38072" y="52800"/>
                  </a:lnTo>
                  <a:lnTo>
                    <a:pt x="47053" y="49042"/>
                  </a:lnTo>
                  <a:lnTo>
                    <a:pt x="57638" y="104642"/>
                  </a:lnTo>
                  <a:lnTo>
                    <a:pt x="9294" y="113846"/>
                  </a:lnTo>
                  <a:lnTo>
                    <a:pt x="13904" y="138060"/>
                  </a:lnTo>
                  <a:lnTo>
                    <a:pt x="58451" y="129579"/>
                  </a:lnTo>
                  <a:lnTo>
                    <a:pt x="53772" y="161488"/>
                  </a:lnTo>
                  <a:lnTo>
                    <a:pt x="46568" y="193566"/>
                  </a:lnTo>
                  <a:lnTo>
                    <a:pt x="37434" y="223257"/>
                  </a:lnTo>
                  <a:lnTo>
                    <a:pt x="26966" y="248006"/>
                  </a:lnTo>
                  <a:lnTo>
                    <a:pt x="31690" y="252950"/>
                  </a:lnTo>
                  <a:lnTo>
                    <a:pt x="36778" y="258727"/>
                  </a:lnTo>
                  <a:lnTo>
                    <a:pt x="41482" y="264643"/>
                  </a:lnTo>
                  <a:lnTo>
                    <a:pt x="45055" y="270003"/>
                  </a:lnTo>
                  <a:lnTo>
                    <a:pt x="53323" y="250658"/>
                  </a:lnTo>
                  <a:lnTo>
                    <a:pt x="60452" y="227915"/>
                  </a:lnTo>
                  <a:lnTo>
                    <a:pt x="66449" y="202847"/>
                  </a:lnTo>
                  <a:lnTo>
                    <a:pt x="71323" y="176525"/>
                  </a:lnTo>
                  <a:lnTo>
                    <a:pt x="99014" y="321980"/>
                  </a:lnTo>
                  <a:lnTo>
                    <a:pt x="123229" y="317370"/>
                  </a:lnTo>
                  <a:lnTo>
                    <a:pt x="93899" y="163310"/>
                  </a:lnTo>
                  <a:lnTo>
                    <a:pt x="103850" y="175266"/>
                  </a:lnTo>
                  <a:lnTo>
                    <a:pt x="113580" y="187354"/>
                  </a:lnTo>
                  <a:lnTo>
                    <a:pt x="122109" y="198474"/>
                  </a:lnTo>
                  <a:lnTo>
                    <a:pt x="128458" y="207526"/>
                  </a:lnTo>
                  <a:lnTo>
                    <a:pt x="140914" y="182948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1377" y="6403214"/>
              <a:ext cx="218338" cy="20222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591527" y="6218879"/>
              <a:ext cx="309245" cy="327025"/>
            </a:xfrm>
            <a:custGeom>
              <a:avLst/>
              <a:gdLst/>
              <a:ahLst/>
              <a:cxnLst/>
              <a:rect l="l" t="t" r="r" b="b"/>
              <a:pathLst>
                <a:path w="309245" h="327025">
                  <a:moveTo>
                    <a:pt x="121090" y="280463"/>
                  </a:moveTo>
                  <a:lnTo>
                    <a:pt x="106152" y="201999"/>
                  </a:lnTo>
                  <a:lnTo>
                    <a:pt x="259621" y="172782"/>
                  </a:lnTo>
                  <a:lnTo>
                    <a:pt x="274559" y="251246"/>
                  </a:lnTo>
                  <a:lnTo>
                    <a:pt x="121090" y="280463"/>
                  </a:lnTo>
                  <a:close/>
                </a:path>
                <a:path w="309245" h="327025">
                  <a:moveTo>
                    <a:pt x="281314" y="143909"/>
                  </a:moveTo>
                  <a:lnTo>
                    <a:pt x="144129" y="170027"/>
                  </a:lnTo>
                  <a:lnTo>
                    <a:pt x="180746" y="137085"/>
                  </a:lnTo>
                  <a:lnTo>
                    <a:pt x="212347" y="100353"/>
                  </a:lnTo>
                  <a:lnTo>
                    <a:pt x="237630" y="60054"/>
                  </a:lnTo>
                  <a:lnTo>
                    <a:pt x="255293" y="16410"/>
                  </a:lnTo>
                  <a:lnTo>
                    <a:pt x="235957" y="8988"/>
                  </a:lnTo>
                  <a:lnTo>
                    <a:pt x="232080" y="11125"/>
                  </a:lnTo>
                  <a:lnTo>
                    <a:pt x="109743" y="34415"/>
                  </a:lnTo>
                  <a:lnTo>
                    <a:pt x="114569" y="25952"/>
                  </a:lnTo>
                  <a:lnTo>
                    <a:pt x="118935" y="17485"/>
                  </a:lnTo>
                  <a:lnTo>
                    <a:pt x="122918" y="9076"/>
                  </a:lnTo>
                  <a:lnTo>
                    <a:pt x="126596" y="782"/>
                  </a:lnTo>
                  <a:lnTo>
                    <a:pt x="96721" y="0"/>
                  </a:lnTo>
                  <a:lnTo>
                    <a:pt x="82596" y="29003"/>
                  </a:lnTo>
                  <a:lnTo>
                    <a:pt x="61874" y="59779"/>
                  </a:lnTo>
                  <a:lnTo>
                    <a:pt x="34396" y="90710"/>
                  </a:lnTo>
                  <a:lnTo>
                    <a:pt x="0" y="120180"/>
                  </a:lnTo>
                  <a:lnTo>
                    <a:pt x="5292" y="123100"/>
                  </a:lnTo>
                  <a:lnTo>
                    <a:pt x="11169" y="127244"/>
                  </a:lnTo>
                  <a:lnTo>
                    <a:pt x="16790" y="131847"/>
                  </a:lnTo>
                  <a:lnTo>
                    <a:pt x="21311" y="136143"/>
                  </a:lnTo>
                  <a:lnTo>
                    <a:pt x="42182" y="118426"/>
                  </a:lnTo>
                  <a:lnTo>
                    <a:pt x="60926" y="100089"/>
                  </a:lnTo>
                  <a:lnTo>
                    <a:pt x="77565" y="81284"/>
                  </a:lnTo>
                  <a:lnTo>
                    <a:pt x="92119" y="62163"/>
                  </a:lnTo>
                  <a:lnTo>
                    <a:pt x="219940" y="37828"/>
                  </a:lnTo>
                  <a:lnTo>
                    <a:pt x="207094" y="62858"/>
                  </a:lnTo>
                  <a:lnTo>
                    <a:pt x="190820" y="86933"/>
                  </a:lnTo>
                  <a:lnTo>
                    <a:pt x="171633" y="109826"/>
                  </a:lnTo>
                  <a:lnTo>
                    <a:pt x="150046" y="131306"/>
                  </a:lnTo>
                  <a:lnTo>
                    <a:pt x="134910" y="122910"/>
                  </a:lnTo>
                  <a:lnTo>
                    <a:pt x="118174" y="114293"/>
                  </a:lnTo>
                  <a:lnTo>
                    <a:pt x="101044" y="106014"/>
                  </a:lnTo>
                  <a:lnTo>
                    <a:pt x="84724" y="98629"/>
                  </a:lnTo>
                  <a:lnTo>
                    <a:pt x="68230" y="117157"/>
                  </a:lnTo>
                  <a:lnTo>
                    <a:pt x="83283" y="124471"/>
                  </a:lnTo>
                  <a:lnTo>
                    <a:pt x="99029" y="132669"/>
                  </a:lnTo>
                  <a:lnTo>
                    <a:pt x="114519" y="141245"/>
                  </a:lnTo>
                  <a:lnTo>
                    <a:pt x="128804" y="149689"/>
                  </a:lnTo>
                  <a:lnTo>
                    <a:pt x="100895" y="170445"/>
                  </a:lnTo>
                  <a:lnTo>
                    <a:pt x="71505" y="189066"/>
                  </a:lnTo>
                  <a:lnTo>
                    <a:pt x="41151" y="205460"/>
                  </a:lnTo>
                  <a:lnTo>
                    <a:pt x="10348" y="219539"/>
                  </a:lnTo>
                  <a:lnTo>
                    <a:pt x="15230" y="223796"/>
                  </a:lnTo>
                  <a:lnTo>
                    <a:pt x="20187" y="229261"/>
                  </a:lnTo>
                  <a:lnTo>
                    <a:pt x="24610" y="235106"/>
                  </a:lnTo>
                  <a:lnTo>
                    <a:pt x="27890" y="240504"/>
                  </a:lnTo>
                  <a:lnTo>
                    <a:pt x="41554" y="234229"/>
                  </a:lnTo>
                  <a:lnTo>
                    <a:pt x="55184" y="227559"/>
                  </a:lnTo>
                  <a:lnTo>
                    <a:pt x="68723" y="220497"/>
                  </a:lnTo>
                  <a:lnTo>
                    <a:pt x="82114" y="213045"/>
                  </a:lnTo>
                  <a:lnTo>
                    <a:pt x="103750" y="326692"/>
                  </a:lnTo>
                  <a:lnTo>
                    <a:pt x="128976" y="321889"/>
                  </a:lnTo>
                  <a:lnTo>
                    <a:pt x="125555" y="303918"/>
                  </a:lnTo>
                  <a:lnTo>
                    <a:pt x="279024" y="274701"/>
                  </a:lnTo>
                  <a:lnTo>
                    <a:pt x="282446" y="292672"/>
                  </a:lnTo>
                  <a:lnTo>
                    <a:pt x="308685" y="287676"/>
                  </a:lnTo>
                  <a:lnTo>
                    <a:pt x="281314" y="143909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87416" y="6117532"/>
              <a:ext cx="182652" cy="128479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1965175" y="6157185"/>
              <a:ext cx="150495" cy="318135"/>
            </a:xfrm>
            <a:custGeom>
              <a:avLst/>
              <a:gdLst/>
              <a:ahLst/>
              <a:cxnLst/>
              <a:rect l="l" t="t" r="r" b="b"/>
              <a:pathLst>
                <a:path w="150495" h="318135">
                  <a:moveTo>
                    <a:pt x="149931" y="174869"/>
                  </a:moveTo>
                  <a:lnTo>
                    <a:pt x="139563" y="167089"/>
                  </a:lnTo>
                  <a:lnTo>
                    <a:pt x="124147" y="155909"/>
                  </a:lnTo>
                  <a:lnTo>
                    <a:pt x="108248" y="144691"/>
                  </a:lnTo>
                  <a:lnTo>
                    <a:pt x="96432" y="136793"/>
                  </a:lnTo>
                  <a:lnTo>
                    <a:pt x="93204" y="119835"/>
                  </a:lnTo>
                  <a:lnTo>
                    <a:pt x="137836" y="111338"/>
                  </a:lnTo>
                  <a:lnTo>
                    <a:pt x="133290" y="87461"/>
                  </a:lnTo>
                  <a:lnTo>
                    <a:pt x="88658" y="95958"/>
                  </a:lnTo>
                  <a:lnTo>
                    <a:pt x="77415" y="36899"/>
                  </a:lnTo>
                  <a:lnTo>
                    <a:pt x="88472" y="31436"/>
                  </a:lnTo>
                  <a:lnTo>
                    <a:pt x="98846" y="25825"/>
                  </a:lnTo>
                  <a:lnTo>
                    <a:pt x="108444" y="20099"/>
                  </a:lnTo>
                  <a:lnTo>
                    <a:pt x="117174" y="14292"/>
                  </a:lnTo>
                  <a:lnTo>
                    <a:pt x="94432" y="0"/>
                  </a:lnTo>
                  <a:lnTo>
                    <a:pt x="76129" y="11776"/>
                  </a:lnTo>
                  <a:lnTo>
                    <a:pt x="52754" y="23781"/>
                  </a:lnTo>
                  <a:lnTo>
                    <a:pt x="26610" y="35361"/>
                  </a:lnTo>
                  <a:lnTo>
                    <a:pt x="0" y="45867"/>
                  </a:lnTo>
                  <a:lnTo>
                    <a:pt x="4117" y="50504"/>
                  </a:lnTo>
                  <a:lnTo>
                    <a:pt x="9150" y="58114"/>
                  </a:lnTo>
                  <a:lnTo>
                    <a:pt x="11223" y="63489"/>
                  </a:lnTo>
                  <a:lnTo>
                    <a:pt x="21704" y="59723"/>
                  </a:lnTo>
                  <a:lnTo>
                    <a:pt x="32429" y="55649"/>
                  </a:lnTo>
                  <a:lnTo>
                    <a:pt x="43311" y="51282"/>
                  </a:lnTo>
                  <a:lnTo>
                    <a:pt x="54264" y="46640"/>
                  </a:lnTo>
                  <a:lnTo>
                    <a:pt x="64528" y="100552"/>
                  </a:lnTo>
                  <a:lnTo>
                    <a:pt x="14075" y="110157"/>
                  </a:lnTo>
                  <a:lnTo>
                    <a:pt x="18621" y="134034"/>
                  </a:lnTo>
                  <a:lnTo>
                    <a:pt x="64855" y="125232"/>
                  </a:lnTo>
                  <a:lnTo>
                    <a:pt x="60709" y="157148"/>
                  </a:lnTo>
                  <a:lnTo>
                    <a:pt x="54039" y="189365"/>
                  </a:lnTo>
                  <a:lnTo>
                    <a:pt x="45359" y="219210"/>
                  </a:lnTo>
                  <a:lnTo>
                    <a:pt x="35187" y="244012"/>
                  </a:lnTo>
                  <a:lnTo>
                    <a:pt x="39802" y="248469"/>
                  </a:lnTo>
                  <a:lnTo>
                    <a:pt x="44703" y="253872"/>
                  </a:lnTo>
                  <a:lnTo>
                    <a:pt x="49257" y="259603"/>
                  </a:lnTo>
                  <a:lnTo>
                    <a:pt x="52830" y="265046"/>
                  </a:lnTo>
                  <a:lnTo>
                    <a:pt x="60652" y="244997"/>
                  </a:lnTo>
                  <a:lnTo>
                    <a:pt x="67366" y="221537"/>
                  </a:lnTo>
                  <a:lnTo>
                    <a:pt x="72976" y="195729"/>
                  </a:lnTo>
                  <a:lnTo>
                    <a:pt x="77491" y="168639"/>
                  </a:lnTo>
                  <a:lnTo>
                    <a:pt x="105921" y="317974"/>
                  </a:lnTo>
                  <a:lnTo>
                    <a:pt x="130051" y="313380"/>
                  </a:lnTo>
                  <a:lnTo>
                    <a:pt x="101235" y="162020"/>
                  </a:lnTo>
                  <a:lnTo>
                    <a:pt x="111648" y="171332"/>
                  </a:lnTo>
                  <a:lnTo>
                    <a:pt x="122104" y="180997"/>
                  </a:lnTo>
                  <a:lnTo>
                    <a:pt x="131426" y="189959"/>
                  </a:lnTo>
                  <a:lnTo>
                    <a:pt x="138438" y="197165"/>
                  </a:lnTo>
                  <a:lnTo>
                    <a:pt x="149931" y="174869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10490" y="6226642"/>
              <a:ext cx="216306" cy="23284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2418746" y="6148894"/>
              <a:ext cx="84455" cy="221615"/>
            </a:xfrm>
            <a:custGeom>
              <a:avLst/>
              <a:gdLst/>
              <a:ahLst/>
              <a:cxnLst/>
              <a:rect l="l" t="t" r="r" b="b"/>
              <a:pathLst>
                <a:path w="84454" h="221614">
                  <a:moveTo>
                    <a:pt x="30768" y="51825"/>
                  </a:moveTo>
                  <a:lnTo>
                    <a:pt x="40363" y="48134"/>
                  </a:lnTo>
                  <a:lnTo>
                    <a:pt x="47757" y="41411"/>
                  </a:lnTo>
                  <a:lnTo>
                    <a:pt x="52000" y="32255"/>
                  </a:lnTo>
                  <a:lnTo>
                    <a:pt x="52140" y="21266"/>
                  </a:lnTo>
                  <a:lnTo>
                    <a:pt x="47932" y="10884"/>
                  </a:lnTo>
                  <a:lnTo>
                    <a:pt x="40579" y="3708"/>
                  </a:lnTo>
                  <a:lnTo>
                    <a:pt x="31199" y="0"/>
                  </a:lnTo>
                  <a:lnTo>
                    <a:pt x="20906" y="22"/>
                  </a:lnTo>
                  <a:lnTo>
                    <a:pt x="11377" y="3773"/>
                  </a:lnTo>
                  <a:lnTo>
                    <a:pt x="4131" y="10647"/>
                  </a:lnTo>
                  <a:lnTo>
                    <a:pt x="46" y="20001"/>
                  </a:lnTo>
                  <a:lnTo>
                    <a:pt x="0" y="31192"/>
                  </a:lnTo>
                  <a:lnTo>
                    <a:pt x="4115" y="41371"/>
                  </a:lnTo>
                  <a:lnTo>
                    <a:pt x="11309" y="48350"/>
                  </a:lnTo>
                  <a:lnTo>
                    <a:pt x="20541" y="51908"/>
                  </a:lnTo>
                  <a:lnTo>
                    <a:pt x="30768" y="51825"/>
                  </a:lnTo>
                  <a:close/>
                </a:path>
                <a:path w="84454" h="221614">
                  <a:moveTo>
                    <a:pt x="63005" y="221156"/>
                  </a:moveTo>
                  <a:lnTo>
                    <a:pt x="72590" y="217412"/>
                  </a:lnTo>
                  <a:lnTo>
                    <a:pt x="79962" y="210573"/>
                  </a:lnTo>
                  <a:lnTo>
                    <a:pt x="84183" y="201301"/>
                  </a:lnTo>
                  <a:lnTo>
                    <a:pt x="84313" y="190259"/>
                  </a:lnTo>
                  <a:lnTo>
                    <a:pt x="80115" y="179930"/>
                  </a:lnTo>
                  <a:lnTo>
                    <a:pt x="72784" y="172870"/>
                  </a:lnTo>
                  <a:lnTo>
                    <a:pt x="63426" y="169278"/>
                  </a:lnTo>
                  <a:lnTo>
                    <a:pt x="53143" y="169353"/>
                  </a:lnTo>
                  <a:lnTo>
                    <a:pt x="43604" y="173051"/>
                  </a:lnTo>
                  <a:lnTo>
                    <a:pt x="36336" y="179809"/>
                  </a:lnTo>
                  <a:lnTo>
                    <a:pt x="32229" y="189047"/>
                  </a:lnTo>
                  <a:lnTo>
                    <a:pt x="32172" y="200186"/>
                  </a:lnTo>
                  <a:lnTo>
                    <a:pt x="36298" y="210418"/>
                  </a:lnTo>
                  <a:lnTo>
                    <a:pt x="43514" y="217512"/>
                  </a:lnTo>
                  <a:lnTo>
                    <a:pt x="52768" y="221186"/>
                  </a:lnTo>
                  <a:lnTo>
                    <a:pt x="63005" y="22115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26569" y="1123548"/>
              <a:ext cx="2466974" cy="246697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503" y="4775183"/>
              <a:ext cx="2257581" cy="225758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8148" y="7738357"/>
              <a:ext cx="3902478" cy="1518596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 rot="21000000">
            <a:off x="12796692" y="8291025"/>
            <a:ext cx="2003437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750" spc="350">
                <a:solidFill>
                  <a:srgbClr val="FFFFFF"/>
                </a:solidFill>
                <a:latin typeface="Microsoft JhengHei"/>
                <a:cs typeface="Microsoft JhengHei"/>
              </a:rPr>
              <a:t>上</a:t>
            </a:r>
            <a:r>
              <a:rPr dirty="0" baseline="101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課</a:t>
            </a:r>
            <a:r>
              <a:rPr dirty="0" baseline="202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⽼</a:t>
            </a:r>
            <a:r>
              <a:rPr dirty="0" baseline="3030" sz="4125" spc="225">
                <a:solidFill>
                  <a:srgbClr val="FFFFFF"/>
                </a:solidFill>
                <a:latin typeface="Microsoft JhengHei"/>
                <a:cs typeface="Microsoft JhengHei"/>
              </a:rPr>
              <a:t>師：</a:t>
            </a:r>
            <a:endParaRPr baseline="3030" sz="4125">
              <a:latin typeface="Microsoft JhengHei"/>
              <a:cs typeface="Microsoft JhengHe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11507537" y="8188280"/>
            <a:ext cx="3902710" cy="2099310"/>
            <a:chOff x="11507537" y="8188280"/>
            <a:chExt cx="3902710" cy="2099310"/>
          </a:xfrm>
        </p:grpSpPr>
        <p:sp>
          <p:nvSpPr>
            <p:cNvPr id="61" name="object 61" descr=""/>
            <p:cNvSpPr/>
            <p:nvPr/>
          </p:nvSpPr>
          <p:spPr>
            <a:xfrm>
              <a:off x="12863693" y="8432388"/>
              <a:ext cx="313055" cy="323850"/>
            </a:xfrm>
            <a:custGeom>
              <a:avLst/>
              <a:gdLst/>
              <a:ahLst/>
              <a:cxnLst/>
              <a:rect l="l" t="t" r="r" b="b"/>
              <a:pathLst>
                <a:path w="313055" h="323850">
                  <a:moveTo>
                    <a:pt x="155916" y="268212"/>
                  </a:moveTo>
                  <a:lnTo>
                    <a:pt x="129862" y="131364"/>
                  </a:lnTo>
                  <a:lnTo>
                    <a:pt x="258358" y="106901"/>
                  </a:lnTo>
                  <a:lnTo>
                    <a:pt x="253491" y="81337"/>
                  </a:lnTo>
                  <a:lnTo>
                    <a:pt x="124995" y="105800"/>
                  </a:lnTo>
                  <a:lnTo>
                    <a:pt x="104853" y="0"/>
                  </a:lnTo>
                  <a:lnTo>
                    <a:pt x="77855" y="5139"/>
                  </a:lnTo>
                  <a:lnTo>
                    <a:pt x="128917" y="273352"/>
                  </a:lnTo>
                  <a:lnTo>
                    <a:pt x="0" y="297895"/>
                  </a:lnTo>
                  <a:lnTo>
                    <a:pt x="4866" y="323460"/>
                  </a:lnTo>
                  <a:lnTo>
                    <a:pt x="312817" y="264832"/>
                  </a:lnTo>
                  <a:lnTo>
                    <a:pt x="307950" y="239268"/>
                  </a:lnTo>
                  <a:lnTo>
                    <a:pt x="155916" y="268212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14042" y="8368027"/>
              <a:ext cx="137882" cy="18168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3281872" y="8580233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68567" y="57034"/>
                  </a:moveTo>
                  <a:lnTo>
                    <a:pt x="10858" y="68020"/>
                  </a:lnTo>
                  <a:lnTo>
                    <a:pt x="0" y="10986"/>
                  </a:lnTo>
                  <a:lnTo>
                    <a:pt x="57709" y="0"/>
                  </a:lnTo>
                  <a:lnTo>
                    <a:pt x="68567" y="5703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71041" y="8363624"/>
              <a:ext cx="134991" cy="116206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3255350" y="8339195"/>
              <a:ext cx="321310" cy="351155"/>
            </a:xfrm>
            <a:custGeom>
              <a:avLst/>
              <a:gdLst/>
              <a:ahLst/>
              <a:cxnLst/>
              <a:rect l="l" t="t" r="r" b="b"/>
              <a:pathLst>
                <a:path w="321309" h="351154">
                  <a:moveTo>
                    <a:pt x="297605" y="183891"/>
                  </a:moveTo>
                  <a:lnTo>
                    <a:pt x="293203" y="160774"/>
                  </a:lnTo>
                  <a:lnTo>
                    <a:pt x="213305" y="175985"/>
                  </a:lnTo>
                  <a:lnTo>
                    <a:pt x="207844" y="147299"/>
                  </a:lnTo>
                  <a:lnTo>
                    <a:pt x="277365" y="134064"/>
                  </a:lnTo>
                  <a:lnTo>
                    <a:pt x="251842" y="0"/>
                  </a:lnTo>
                  <a:lnTo>
                    <a:pt x="89767" y="30855"/>
                  </a:lnTo>
                  <a:lnTo>
                    <a:pt x="115290" y="164919"/>
                  </a:lnTo>
                  <a:lnTo>
                    <a:pt x="182955" y="152037"/>
                  </a:lnTo>
                  <a:lnTo>
                    <a:pt x="188416" y="180723"/>
                  </a:lnTo>
                  <a:lnTo>
                    <a:pt x="107927" y="196047"/>
                  </a:lnTo>
                  <a:lnTo>
                    <a:pt x="112328" y="219164"/>
                  </a:lnTo>
                  <a:lnTo>
                    <a:pt x="180414" y="206202"/>
                  </a:lnTo>
                  <a:lnTo>
                    <a:pt x="169260" y="232634"/>
                  </a:lnTo>
                  <a:lnTo>
                    <a:pt x="154752" y="258025"/>
                  </a:lnTo>
                  <a:lnTo>
                    <a:pt x="137753" y="280923"/>
                  </a:lnTo>
                  <a:lnTo>
                    <a:pt x="119126" y="299877"/>
                  </a:lnTo>
                  <a:lnTo>
                    <a:pt x="103015" y="215254"/>
                  </a:lnTo>
                  <a:lnTo>
                    <a:pt x="0" y="234866"/>
                  </a:lnTo>
                  <a:lnTo>
                    <a:pt x="22101" y="350960"/>
                  </a:lnTo>
                  <a:lnTo>
                    <a:pt x="44544" y="346687"/>
                  </a:lnTo>
                  <a:lnTo>
                    <a:pt x="41460" y="330488"/>
                  </a:lnTo>
                  <a:lnTo>
                    <a:pt x="122033" y="315148"/>
                  </a:lnTo>
                  <a:lnTo>
                    <a:pt x="119849" y="303674"/>
                  </a:lnTo>
                  <a:lnTo>
                    <a:pt x="125863" y="307250"/>
                  </a:lnTo>
                  <a:lnTo>
                    <a:pt x="133214" y="313719"/>
                  </a:lnTo>
                  <a:lnTo>
                    <a:pt x="137252" y="317934"/>
                  </a:lnTo>
                  <a:lnTo>
                    <a:pt x="154771" y="298996"/>
                  </a:lnTo>
                  <a:lnTo>
                    <a:pt x="170901" y="276207"/>
                  </a:lnTo>
                  <a:lnTo>
                    <a:pt x="185054" y="250778"/>
                  </a:lnTo>
                  <a:lnTo>
                    <a:pt x="196640" y="223921"/>
                  </a:lnTo>
                  <a:lnTo>
                    <a:pt x="214726" y="318922"/>
                  </a:lnTo>
                  <a:lnTo>
                    <a:pt x="239615" y="314183"/>
                  </a:lnTo>
                  <a:lnTo>
                    <a:pt x="220999" y="216398"/>
                  </a:lnTo>
                  <a:lnTo>
                    <a:pt x="241232" y="236663"/>
                  </a:lnTo>
                  <a:lnTo>
                    <a:pt x="263056" y="255165"/>
                  </a:lnTo>
                  <a:lnTo>
                    <a:pt x="285299" y="270965"/>
                  </a:lnTo>
                  <a:lnTo>
                    <a:pt x="306792" y="283122"/>
                  </a:lnTo>
                  <a:lnTo>
                    <a:pt x="309563" y="277425"/>
                  </a:lnTo>
                  <a:lnTo>
                    <a:pt x="313153" y="271244"/>
                  </a:lnTo>
                  <a:lnTo>
                    <a:pt x="317135" y="265317"/>
                  </a:lnTo>
                  <a:lnTo>
                    <a:pt x="321084" y="260380"/>
                  </a:lnTo>
                  <a:lnTo>
                    <a:pt x="297878" y="249320"/>
                  </a:lnTo>
                  <a:lnTo>
                    <a:pt x="273990" y="234243"/>
                  </a:lnTo>
                  <a:lnTo>
                    <a:pt x="251094" y="216289"/>
                  </a:lnTo>
                  <a:lnTo>
                    <a:pt x="230868" y="196597"/>
                  </a:lnTo>
                  <a:lnTo>
                    <a:pt x="297605" y="18389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9846" y="8333097"/>
              <a:ext cx="80545" cy="63949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3626509" y="8189550"/>
              <a:ext cx="914400" cy="401955"/>
            </a:xfrm>
            <a:custGeom>
              <a:avLst/>
              <a:gdLst/>
              <a:ahLst/>
              <a:cxnLst/>
              <a:rect l="l" t="t" r="r" b="b"/>
              <a:pathLst>
                <a:path w="914400" h="401954">
                  <a:moveTo>
                    <a:pt x="312560" y="199178"/>
                  </a:moveTo>
                  <a:lnTo>
                    <a:pt x="307950" y="174964"/>
                  </a:lnTo>
                  <a:lnTo>
                    <a:pt x="208394" y="193917"/>
                  </a:lnTo>
                  <a:lnTo>
                    <a:pt x="227386" y="168191"/>
                  </a:lnTo>
                  <a:lnTo>
                    <a:pt x="244943" y="141475"/>
                  </a:lnTo>
                  <a:lnTo>
                    <a:pt x="260930" y="113910"/>
                  </a:lnTo>
                  <a:lnTo>
                    <a:pt x="275208" y="85639"/>
                  </a:lnTo>
                  <a:lnTo>
                    <a:pt x="249757" y="78244"/>
                  </a:lnTo>
                  <a:lnTo>
                    <a:pt x="242686" y="92845"/>
                  </a:lnTo>
                  <a:lnTo>
                    <a:pt x="235150" y="107199"/>
                  </a:lnTo>
                  <a:lnTo>
                    <a:pt x="227167" y="121358"/>
                  </a:lnTo>
                  <a:lnTo>
                    <a:pt x="218756" y="135379"/>
                  </a:lnTo>
                  <a:lnTo>
                    <a:pt x="215672" y="119180"/>
                  </a:lnTo>
                  <a:lnTo>
                    <a:pt x="129952" y="135499"/>
                  </a:lnTo>
                  <a:lnTo>
                    <a:pt x="121070" y="88842"/>
                  </a:lnTo>
                  <a:lnTo>
                    <a:pt x="95168" y="93773"/>
                  </a:lnTo>
                  <a:lnTo>
                    <a:pt x="104051" y="140430"/>
                  </a:lnTo>
                  <a:lnTo>
                    <a:pt x="16643" y="157071"/>
                  </a:lnTo>
                  <a:lnTo>
                    <a:pt x="21237" y="181201"/>
                  </a:lnTo>
                  <a:lnTo>
                    <a:pt x="108645" y="164560"/>
                  </a:lnTo>
                  <a:lnTo>
                    <a:pt x="117527" y="211217"/>
                  </a:lnTo>
                  <a:lnTo>
                    <a:pt x="0" y="233591"/>
                  </a:lnTo>
                  <a:lnTo>
                    <a:pt x="4609" y="257806"/>
                  </a:lnTo>
                  <a:lnTo>
                    <a:pt x="141458" y="231753"/>
                  </a:lnTo>
                  <a:lnTo>
                    <a:pt x="111815" y="259832"/>
                  </a:lnTo>
                  <a:lnTo>
                    <a:pt x="80252" y="286310"/>
                  </a:lnTo>
                  <a:lnTo>
                    <a:pt x="46972" y="310918"/>
                  </a:lnTo>
                  <a:lnTo>
                    <a:pt x="12179" y="333389"/>
                  </a:lnTo>
                  <a:lnTo>
                    <a:pt x="17739" y="337391"/>
                  </a:lnTo>
                  <a:lnTo>
                    <a:pt x="23924" y="342267"/>
                  </a:lnTo>
                  <a:lnTo>
                    <a:pt x="29871" y="347270"/>
                  </a:lnTo>
                  <a:lnTo>
                    <a:pt x="34716" y="351655"/>
                  </a:lnTo>
                  <a:lnTo>
                    <a:pt x="53663" y="338907"/>
                  </a:lnTo>
                  <a:lnTo>
                    <a:pt x="72291" y="325606"/>
                  </a:lnTo>
                  <a:lnTo>
                    <a:pt x="90479" y="311716"/>
                  </a:lnTo>
                  <a:lnTo>
                    <a:pt x="108106" y="297203"/>
                  </a:lnTo>
                  <a:lnTo>
                    <a:pt x="121984" y="370099"/>
                  </a:lnTo>
                  <a:lnTo>
                    <a:pt x="128276" y="388836"/>
                  </a:lnTo>
                  <a:lnTo>
                    <a:pt x="139663" y="399071"/>
                  </a:lnTo>
                  <a:lnTo>
                    <a:pt x="158243" y="401887"/>
                  </a:lnTo>
                  <a:lnTo>
                    <a:pt x="186117" y="398369"/>
                  </a:lnTo>
                  <a:lnTo>
                    <a:pt x="280443" y="380411"/>
                  </a:lnTo>
                  <a:lnTo>
                    <a:pt x="304133" y="373152"/>
                  </a:lnTo>
                  <a:lnTo>
                    <a:pt x="317474" y="360750"/>
                  </a:lnTo>
                  <a:lnTo>
                    <a:pt x="322530" y="340384"/>
                  </a:lnTo>
                  <a:lnTo>
                    <a:pt x="321361" y="309236"/>
                  </a:lnTo>
                  <a:lnTo>
                    <a:pt x="314902" y="308784"/>
                  </a:lnTo>
                  <a:lnTo>
                    <a:pt x="307949" y="307844"/>
                  </a:lnTo>
                  <a:lnTo>
                    <a:pt x="301102" y="306343"/>
                  </a:lnTo>
                  <a:lnTo>
                    <a:pt x="294962" y="304207"/>
                  </a:lnTo>
                  <a:lnTo>
                    <a:pt x="297225" y="328960"/>
                  </a:lnTo>
                  <a:lnTo>
                    <a:pt x="182311" y="374701"/>
                  </a:lnTo>
                  <a:lnTo>
                    <a:pt x="166206" y="377122"/>
                  </a:lnTo>
                  <a:lnTo>
                    <a:pt x="156174" y="376617"/>
                  </a:lnTo>
                  <a:lnTo>
                    <a:pt x="150605" y="372770"/>
                  </a:lnTo>
                  <a:lnTo>
                    <a:pt x="147885" y="365168"/>
                  </a:lnTo>
                  <a:lnTo>
                    <a:pt x="142039" y="334457"/>
                  </a:lnTo>
                  <a:lnTo>
                    <a:pt x="179066" y="317094"/>
                  </a:lnTo>
                  <a:lnTo>
                    <a:pt x="215606" y="298332"/>
                  </a:lnTo>
                  <a:lnTo>
                    <a:pt x="249679" y="278925"/>
                  </a:lnTo>
                  <a:lnTo>
                    <a:pt x="279305" y="259627"/>
                  </a:lnTo>
                  <a:lnTo>
                    <a:pt x="254036" y="245379"/>
                  </a:lnTo>
                  <a:lnTo>
                    <a:pt x="231080" y="261569"/>
                  </a:lnTo>
                  <a:lnTo>
                    <a:pt x="202777" y="278819"/>
                  </a:lnTo>
                  <a:lnTo>
                    <a:pt x="171068" y="296177"/>
                  </a:lnTo>
                  <a:lnTo>
                    <a:pt x="137895" y="312690"/>
                  </a:lnTo>
                  <a:lnTo>
                    <a:pt x="131116" y="277086"/>
                  </a:lnTo>
                  <a:lnTo>
                    <a:pt x="144920" y="264240"/>
                  </a:lnTo>
                  <a:lnTo>
                    <a:pt x="158315" y="251012"/>
                  </a:lnTo>
                  <a:lnTo>
                    <a:pt x="171242" y="237481"/>
                  </a:lnTo>
                  <a:lnTo>
                    <a:pt x="183643" y="223721"/>
                  </a:lnTo>
                  <a:lnTo>
                    <a:pt x="312560" y="199178"/>
                  </a:lnTo>
                  <a:close/>
                </a:path>
                <a:path w="914400" h="401954">
                  <a:moveTo>
                    <a:pt x="505448" y="223656"/>
                  </a:moveTo>
                  <a:lnTo>
                    <a:pt x="516708" y="282799"/>
                  </a:lnTo>
                  <a:lnTo>
                    <a:pt x="456552" y="294252"/>
                  </a:lnTo>
                  <a:lnTo>
                    <a:pt x="445292" y="235108"/>
                  </a:lnTo>
                  <a:lnTo>
                    <a:pt x="505448" y="223656"/>
                  </a:lnTo>
                  <a:close/>
                </a:path>
                <a:path w="914400" h="401954">
                  <a:moveTo>
                    <a:pt x="478185" y="97442"/>
                  </a:moveTo>
                  <a:lnTo>
                    <a:pt x="487854" y="148233"/>
                  </a:lnTo>
                  <a:lnTo>
                    <a:pt x="430820" y="159091"/>
                  </a:lnTo>
                  <a:lnTo>
                    <a:pt x="421151" y="108300"/>
                  </a:lnTo>
                  <a:lnTo>
                    <a:pt x="478185" y="97442"/>
                  </a:lnTo>
                  <a:close/>
                </a:path>
                <a:path w="914400" h="401954">
                  <a:moveTo>
                    <a:pt x="434964" y="180858"/>
                  </a:moveTo>
                  <a:lnTo>
                    <a:pt x="514863" y="165647"/>
                  </a:lnTo>
                  <a:lnTo>
                    <a:pt x="496841" y="70984"/>
                  </a:lnTo>
                  <a:lnTo>
                    <a:pt x="446050" y="80654"/>
                  </a:lnTo>
                  <a:lnTo>
                    <a:pt x="448690" y="68498"/>
                  </a:lnTo>
                  <a:lnTo>
                    <a:pt x="451322" y="55476"/>
                  </a:lnTo>
                  <a:lnTo>
                    <a:pt x="453794" y="42222"/>
                  </a:lnTo>
                  <a:lnTo>
                    <a:pt x="455958" y="29370"/>
                  </a:lnTo>
                  <a:lnTo>
                    <a:pt x="427497" y="30505"/>
                  </a:lnTo>
                  <a:lnTo>
                    <a:pt x="427027" y="43310"/>
                  </a:lnTo>
                  <a:lnTo>
                    <a:pt x="426000" y="57368"/>
                  </a:lnTo>
                  <a:lnTo>
                    <a:pt x="424475" y="71652"/>
                  </a:lnTo>
                  <a:lnTo>
                    <a:pt x="422511" y="85135"/>
                  </a:lnTo>
                  <a:lnTo>
                    <a:pt x="393487" y="90660"/>
                  </a:lnTo>
                  <a:lnTo>
                    <a:pt x="441706" y="343940"/>
                  </a:lnTo>
                  <a:lnTo>
                    <a:pt x="465161" y="339474"/>
                  </a:lnTo>
                  <a:lnTo>
                    <a:pt x="460760" y="316357"/>
                  </a:lnTo>
                  <a:lnTo>
                    <a:pt x="544118" y="300487"/>
                  </a:lnTo>
                  <a:lnTo>
                    <a:pt x="524442" y="197134"/>
                  </a:lnTo>
                  <a:lnTo>
                    <a:pt x="441084" y="213003"/>
                  </a:lnTo>
                  <a:lnTo>
                    <a:pt x="434964" y="180858"/>
                  </a:lnTo>
                  <a:close/>
                </a:path>
                <a:path w="914400" h="401954">
                  <a:moveTo>
                    <a:pt x="691785" y="23117"/>
                  </a:moveTo>
                  <a:lnTo>
                    <a:pt x="687384" y="0"/>
                  </a:lnTo>
                  <a:lnTo>
                    <a:pt x="504301" y="34855"/>
                  </a:lnTo>
                  <a:lnTo>
                    <a:pt x="508702" y="57972"/>
                  </a:lnTo>
                  <a:lnTo>
                    <a:pt x="587419" y="42986"/>
                  </a:lnTo>
                  <a:lnTo>
                    <a:pt x="595515" y="85509"/>
                  </a:lnTo>
                  <a:lnTo>
                    <a:pt x="529537" y="98069"/>
                  </a:lnTo>
                  <a:lnTo>
                    <a:pt x="563814" y="278115"/>
                  </a:lnTo>
                  <a:lnTo>
                    <a:pt x="587353" y="273634"/>
                  </a:lnTo>
                  <a:lnTo>
                    <a:pt x="557558" y="117127"/>
                  </a:lnTo>
                  <a:lnTo>
                    <a:pt x="599996" y="109048"/>
                  </a:lnTo>
                  <a:lnTo>
                    <a:pt x="639525" y="316683"/>
                  </a:lnTo>
                  <a:lnTo>
                    <a:pt x="663740" y="312073"/>
                  </a:lnTo>
                  <a:lnTo>
                    <a:pt x="624210" y="104438"/>
                  </a:lnTo>
                  <a:lnTo>
                    <a:pt x="670192" y="95684"/>
                  </a:lnTo>
                  <a:lnTo>
                    <a:pt x="694783" y="224855"/>
                  </a:lnTo>
                  <a:lnTo>
                    <a:pt x="695442" y="228314"/>
                  </a:lnTo>
                  <a:lnTo>
                    <a:pt x="694702" y="229941"/>
                  </a:lnTo>
                  <a:lnTo>
                    <a:pt x="664181" y="235402"/>
                  </a:lnTo>
                  <a:lnTo>
                    <a:pt x="668137" y="241031"/>
                  </a:lnTo>
                  <a:lnTo>
                    <a:pt x="673444" y="250075"/>
                  </a:lnTo>
                  <a:lnTo>
                    <a:pt x="675372" y="256527"/>
                  </a:lnTo>
                  <a:lnTo>
                    <a:pt x="688099" y="253988"/>
                  </a:lnTo>
                  <a:lnTo>
                    <a:pt x="720909" y="232121"/>
                  </a:lnTo>
                  <a:lnTo>
                    <a:pt x="718740" y="220731"/>
                  </a:lnTo>
                  <a:lnTo>
                    <a:pt x="689587" y="67599"/>
                  </a:lnTo>
                  <a:lnTo>
                    <a:pt x="619729" y="80899"/>
                  </a:lnTo>
                  <a:lnTo>
                    <a:pt x="611633" y="38376"/>
                  </a:lnTo>
                  <a:lnTo>
                    <a:pt x="691785" y="23117"/>
                  </a:lnTo>
                  <a:close/>
                </a:path>
                <a:path w="914400" h="401954">
                  <a:moveTo>
                    <a:pt x="860698" y="73666"/>
                  </a:moveTo>
                  <a:lnTo>
                    <a:pt x="870292" y="69975"/>
                  </a:lnTo>
                  <a:lnTo>
                    <a:pt x="877687" y="63252"/>
                  </a:lnTo>
                  <a:lnTo>
                    <a:pt x="881930" y="54096"/>
                  </a:lnTo>
                  <a:lnTo>
                    <a:pt x="882070" y="43107"/>
                  </a:lnTo>
                  <a:lnTo>
                    <a:pt x="877861" y="32725"/>
                  </a:lnTo>
                  <a:lnTo>
                    <a:pt x="870509" y="25549"/>
                  </a:lnTo>
                  <a:lnTo>
                    <a:pt x="861128" y="21841"/>
                  </a:lnTo>
                  <a:lnTo>
                    <a:pt x="850835" y="21863"/>
                  </a:lnTo>
                  <a:lnTo>
                    <a:pt x="841307" y="25614"/>
                  </a:lnTo>
                  <a:lnTo>
                    <a:pt x="834061" y="32488"/>
                  </a:lnTo>
                  <a:lnTo>
                    <a:pt x="829976" y="41842"/>
                  </a:lnTo>
                  <a:lnTo>
                    <a:pt x="829929" y="53033"/>
                  </a:lnTo>
                  <a:lnTo>
                    <a:pt x="834044" y="63213"/>
                  </a:lnTo>
                  <a:lnTo>
                    <a:pt x="841239" y="70191"/>
                  </a:lnTo>
                  <a:lnTo>
                    <a:pt x="850470" y="73749"/>
                  </a:lnTo>
                  <a:lnTo>
                    <a:pt x="860698" y="73666"/>
                  </a:lnTo>
                  <a:close/>
                </a:path>
                <a:path w="914400" h="401954">
                  <a:moveTo>
                    <a:pt x="892935" y="242997"/>
                  </a:moveTo>
                  <a:lnTo>
                    <a:pt x="902519" y="239253"/>
                  </a:lnTo>
                  <a:lnTo>
                    <a:pt x="909892" y="232414"/>
                  </a:lnTo>
                  <a:lnTo>
                    <a:pt x="914113" y="223142"/>
                  </a:lnTo>
                  <a:lnTo>
                    <a:pt x="914243" y="212100"/>
                  </a:lnTo>
                  <a:lnTo>
                    <a:pt x="910044" y="201772"/>
                  </a:lnTo>
                  <a:lnTo>
                    <a:pt x="902714" y="194711"/>
                  </a:lnTo>
                  <a:lnTo>
                    <a:pt x="893355" y="191119"/>
                  </a:lnTo>
                  <a:lnTo>
                    <a:pt x="883072" y="191194"/>
                  </a:lnTo>
                  <a:lnTo>
                    <a:pt x="873534" y="194892"/>
                  </a:lnTo>
                  <a:lnTo>
                    <a:pt x="866266" y="201650"/>
                  </a:lnTo>
                  <a:lnTo>
                    <a:pt x="862159" y="210888"/>
                  </a:lnTo>
                  <a:lnTo>
                    <a:pt x="862102" y="222027"/>
                  </a:lnTo>
                  <a:lnTo>
                    <a:pt x="866227" y="232259"/>
                  </a:lnTo>
                  <a:lnTo>
                    <a:pt x="873444" y="239353"/>
                  </a:lnTo>
                  <a:lnTo>
                    <a:pt x="882698" y="243027"/>
                  </a:lnTo>
                  <a:lnTo>
                    <a:pt x="892935" y="24299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07537" y="8984954"/>
              <a:ext cx="3902478" cy="1302045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 rot="21000000">
            <a:off x="12456080" y="9537621"/>
            <a:ext cx="2003437" cy="35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70"/>
              </a:lnSpc>
            </a:pPr>
            <a:r>
              <a:rPr dirty="0" sz="2750" spc="350">
                <a:solidFill>
                  <a:srgbClr val="FFFFFF"/>
                </a:solidFill>
                <a:latin typeface="Microsoft JhengHei"/>
                <a:cs typeface="Microsoft JhengHei"/>
              </a:rPr>
              <a:t>林</a:t>
            </a:r>
            <a:r>
              <a:rPr dirty="0" baseline="101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彥</a:t>
            </a:r>
            <a:r>
              <a:rPr dirty="0" baseline="2020" sz="4125" spc="525">
                <a:solidFill>
                  <a:srgbClr val="FFFFFF"/>
                </a:solidFill>
                <a:latin typeface="Microsoft JhengHei"/>
                <a:cs typeface="Microsoft JhengHei"/>
              </a:rPr>
              <a:t>廷</a:t>
            </a:r>
            <a:r>
              <a:rPr dirty="0" baseline="3030" sz="4125" spc="225">
                <a:solidFill>
                  <a:srgbClr val="FFFFFF"/>
                </a:solidFill>
                <a:latin typeface="Microsoft JhengHei"/>
                <a:cs typeface="Microsoft JhengHei"/>
              </a:rPr>
              <a:t>教授</a:t>
            </a:r>
            <a:endParaRPr baseline="3030" sz="4125">
              <a:latin typeface="Microsoft JhengHei"/>
              <a:cs typeface="Microsoft JhengHei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12484931" y="9348864"/>
            <a:ext cx="1941195" cy="659130"/>
            <a:chOff x="12484931" y="9348864"/>
            <a:chExt cx="1941195" cy="659130"/>
          </a:xfrm>
        </p:grpSpPr>
        <p:sp>
          <p:nvSpPr>
            <p:cNvPr id="71" name="object 71" descr=""/>
            <p:cNvSpPr/>
            <p:nvPr/>
          </p:nvSpPr>
          <p:spPr>
            <a:xfrm>
              <a:off x="12486141" y="9657646"/>
              <a:ext cx="345440" cy="349250"/>
            </a:xfrm>
            <a:custGeom>
              <a:avLst/>
              <a:gdLst/>
              <a:ahLst/>
              <a:cxnLst/>
              <a:rect l="l" t="t" r="r" b="b"/>
              <a:pathLst>
                <a:path w="345440" h="349250">
                  <a:moveTo>
                    <a:pt x="161173" y="187433"/>
                  </a:moveTo>
                  <a:lnTo>
                    <a:pt x="148102" y="176903"/>
                  </a:lnTo>
                  <a:lnTo>
                    <a:pt x="128264" y="161350"/>
                  </a:lnTo>
                  <a:lnTo>
                    <a:pt x="107815" y="145782"/>
                  </a:lnTo>
                  <a:lnTo>
                    <a:pt x="92916" y="135206"/>
                  </a:lnTo>
                  <a:lnTo>
                    <a:pt x="91406" y="127275"/>
                  </a:lnTo>
                  <a:lnTo>
                    <a:pt x="140425" y="117943"/>
                  </a:lnTo>
                  <a:lnTo>
                    <a:pt x="135751" y="93391"/>
                  </a:lnTo>
                  <a:lnTo>
                    <a:pt x="86732" y="102724"/>
                  </a:lnTo>
                  <a:lnTo>
                    <a:pt x="72661" y="28815"/>
                  </a:lnTo>
                  <a:lnTo>
                    <a:pt x="47435" y="33618"/>
                  </a:lnTo>
                  <a:lnTo>
                    <a:pt x="61505" y="107526"/>
                  </a:lnTo>
                  <a:lnTo>
                    <a:pt x="0" y="119236"/>
                  </a:lnTo>
                  <a:lnTo>
                    <a:pt x="4674" y="143787"/>
                  </a:lnTo>
                  <a:lnTo>
                    <a:pt x="61623" y="132945"/>
                  </a:lnTo>
                  <a:lnTo>
                    <a:pt x="56409" y="171585"/>
                  </a:lnTo>
                  <a:lnTo>
                    <a:pt x="47312" y="210235"/>
                  </a:lnTo>
                  <a:lnTo>
                    <a:pt x="35144" y="245847"/>
                  </a:lnTo>
                  <a:lnTo>
                    <a:pt x="20720" y="275372"/>
                  </a:lnTo>
                  <a:lnTo>
                    <a:pt x="25337" y="279982"/>
                  </a:lnTo>
                  <a:lnTo>
                    <a:pt x="30321" y="285391"/>
                  </a:lnTo>
                  <a:lnTo>
                    <a:pt x="35099" y="291101"/>
                  </a:lnTo>
                  <a:lnTo>
                    <a:pt x="39102" y="296614"/>
                  </a:lnTo>
                  <a:lnTo>
                    <a:pt x="50595" y="272759"/>
                  </a:lnTo>
                  <a:lnTo>
                    <a:pt x="60660" y="244414"/>
                  </a:lnTo>
                  <a:lnTo>
                    <a:pt x="69000" y="213036"/>
                  </a:lnTo>
                  <a:lnTo>
                    <a:pt x="75319" y="180085"/>
                  </a:lnTo>
                  <a:lnTo>
                    <a:pt x="107428" y="348740"/>
                  </a:lnTo>
                  <a:lnTo>
                    <a:pt x="132654" y="343938"/>
                  </a:lnTo>
                  <a:lnTo>
                    <a:pt x="98779" y="166001"/>
                  </a:lnTo>
                  <a:lnTo>
                    <a:pt x="112558" y="178198"/>
                  </a:lnTo>
                  <a:lnTo>
                    <a:pt x="126471" y="190968"/>
                  </a:lnTo>
                  <a:lnTo>
                    <a:pt x="138970" y="202942"/>
                  </a:lnTo>
                  <a:lnTo>
                    <a:pt x="148508" y="212750"/>
                  </a:lnTo>
                  <a:lnTo>
                    <a:pt x="161173" y="187433"/>
                  </a:lnTo>
                  <a:close/>
                </a:path>
                <a:path w="345440" h="349250">
                  <a:moveTo>
                    <a:pt x="308069" y="86027"/>
                  </a:moveTo>
                  <a:lnTo>
                    <a:pt x="303395" y="61475"/>
                  </a:lnTo>
                  <a:lnTo>
                    <a:pt x="238092" y="73908"/>
                  </a:lnTo>
                  <a:lnTo>
                    <a:pt x="224021" y="0"/>
                  </a:lnTo>
                  <a:lnTo>
                    <a:pt x="198795" y="4802"/>
                  </a:lnTo>
                  <a:lnTo>
                    <a:pt x="212865" y="78710"/>
                  </a:lnTo>
                  <a:lnTo>
                    <a:pt x="150600" y="90564"/>
                  </a:lnTo>
                  <a:lnTo>
                    <a:pt x="155274" y="115116"/>
                  </a:lnTo>
                  <a:lnTo>
                    <a:pt x="211971" y="104322"/>
                  </a:lnTo>
                  <a:lnTo>
                    <a:pt x="205120" y="148379"/>
                  </a:lnTo>
                  <a:lnTo>
                    <a:pt x="193253" y="191358"/>
                  </a:lnTo>
                  <a:lnTo>
                    <a:pt x="177380" y="230608"/>
                  </a:lnTo>
                  <a:lnTo>
                    <a:pt x="158515" y="263477"/>
                  </a:lnTo>
                  <a:lnTo>
                    <a:pt x="163387" y="267757"/>
                  </a:lnTo>
                  <a:lnTo>
                    <a:pt x="168678" y="272776"/>
                  </a:lnTo>
                  <a:lnTo>
                    <a:pt x="173753" y="278034"/>
                  </a:lnTo>
                  <a:lnTo>
                    <a:pt x="177974" y="283028"/>
                  </a:lnTo>
                  <a:lnTo>
                    <a:pt x="193439" y="255912"/>
                  </a:lnTo>
                  <a:lnTo>
                    <a:pt x="206915" y="223684"/>
                  </a:lnTo>
                  <a:lnTo>
                    <a:pt x="218048" y="187935"/>
                  </a:lnTo>
                  <a:lnTo>
                    <a:pt x="226486" y="150256"/>
                  </a:lnTo>
                  <a:lnTo>
                    <a:pt x="258788" y="319925"/>
                  </a:lnTo>
                  <a:lnTo>
                    <a:pt x="284014" y="315122"/>
                  </a:lnTo>
                  <a:lnTo>
                    <a:pt x="251520" y="144441"/>
                  </a:lnTo>
                  <a:lnTo>
                    <a:pt x="270065" y="175263"/>
                  </a:lnTo>
                  <a:lnTo>
                    <a:pt x="289624" y="203490"/>
                  </a:lnTo>
                  <a:lnTo>
                    <a:pt x="309625" y="228011"/>
                  </a:lnTo>
                  <a:lnTo>
                    <a:pt x="329495" y="247712"/>
                  </a:lnTo>
                  <a:lnTo>
                    <a:pt x="332600" y="241547"/>
                  </a:lnTo>
                  <a:lnTo>
                    <a:pt x="336662" y="235069"/>
                  </a:lnTo>
                  <a:lnTo>
                    <a:pt x="341124" y="228974"/>
                  </a:lnTo>
                  <a:lnTo>
                    <a:pt x="345431" y="223957"/>
                  </a:lnTo>
                  <a:lnTo>
                    <a:pt x="319975" y="200965"/>
                  </a:lnTo>
                  <a:lnTo>
                    <a:pt x="294586" y="170656"/>
                  </a:lnTo>
                  <a:lnTo>
                    <a:pt x="270598" y="135311"/>
                  </a:lnTo>
                  <a:lnTo>
                    <a:pt x="249347" y="97207"/>
                  </a:lnTo>
                  <a:lnTo>
                    <a:pt x="308069" y="8602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82516" y="9762341"/>
              <a:ext cx="227917" cy="170700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2896721" y="9438211"/>
              <a:ext cx="1134110" cy="502920"/>
            </a:xfrm>
            <a:custGeom>
              <a:avLst/>
              <a:gdLst/>
              <a:ahLst/>
              <a:cxnLst/>
              <a:rect l="l" t="t" r="r" b="b"/>
              <a:pathLst>
                <a:path w="1134109" h="502920">
                  <a:moveTo>
                    <a:pt x="75136" y="294897"/>
                  </a:moveTo>
                  <a:lnTo>
                    <a:pt x="94292" y="285545"/>
                  </a:lnTo>
                  <a:lnTo>
                    <a:pt x="113626" y="275494"/>
                  </a:lnTo>
                  <a:lnTo>
                    <a:pt x="132774" y="264806"/>
                  </a:lnTo>
                  <a:lnTo>
                    <a:pt x="151369" y="253544"/>
                  </a:lnTo>
                  <a:lnTo>
                    <a:pt x="171621" y="256673"/>
                  </a:lnTo>
                  <a:lnTo>
                    <a:pt x="190625" y="259917"/>
                  </a:lnTo>
                  <a:lnTo>
                    <a:pt x="208086" y="263241"/>
                  </a:lnTo>
                  <a:lnTo>
                    <a:pt x="223712" y="266612"/>
                  </a:lnTo>
                  <a:lnTo>
                    <a:pt x="75136" y="294897"/>
                  </a:lnTo>
                  <a:close/>
                </a:path>
                <a:path w="1134109" h="502920">
                  <a:moveTo>
                    <a:pt x="230968" y="265230"/>
                  </a:moveTo>
                  <a:lnTo>
                    <a:pt x="195441" y="239981"/>
                  </a:lnTo>
                  <a:lnTo>
                    <a:pt x="176199" y="237014"/>
                  </a:lnTo>
                  <a:lnTo>
                    <a:pt x="188872" y="227615"/>
                  </a:lnTo>
                  <a:lnTo>
                    <a:pt x="200798" y="217949"/>
                  </a:lnTo>
                  <a:lnTo>
                    <a:pt x="211825" y="208126"/>
                  </a:lnTo>
                  <a:lnTo>
                    <a:pt x="221802" y="198257"/>
                  </a:lnTo>
                  <a:lnTo>
                    <a:pt x="214563" y="196050"/>
                  </a:lnTo>
                  <a:lnTo>
                    <a:pt x="275731" y="184405"/>
                  </a:lnTo>
                  <a:lnTo>
                    <a:pt x="271587" y="162638"/>
                  </a:lnTo>
                  <a:lnTo>
                    <a:pt x="153469" y="185125"/>
                  </a:lnTo>
                  <a:lnTo>
                    <a:pt x="149079" y="177445"/>
                  </a:lnTo>
                  <a:lnTo>
                    <a:pt x="143775" y="169397"/>
                  </a:lnTo>
                  <a:lnTo>
                    <a:pt x="137886" y="161462"/>
                  </a:lnTo>
                  <a:lnTo>
                    <a:pt x="131741" y="154116"/>
                  </a:lnTo>
                  <a:lnTo>
                    <a:pt x="109410" y="164487"/>
                  </a:lnTo>
                  <a:lnTo>
                    <a:pt x="113856" y="170475"/>
                  </a:lnTo>
                  <a:lnTo>
                    <a:pt x="118434" y="176987"/>
                  </a:lnTo>
                  <a:lnTo>
                    <a:pt x="122850" y="183677"/>
                  </a:lnTo>
                  <a:lnTo>
                    <a:pt x="126808" y="190201"/>
                  </a:lnTo>
                  <a:lnTo>
                    <a:pt x="0" y="214342"/>
                  </a:lnTo>
                  <a:lnTo>
                    <a:pt x="4144" y="236110"/>
                  </a:lnTo>
                  <a:lnTo>
                    <a:pt x="191783" y="200387"/>
                  </a:lnTo>
                  <a:lnTo>
                    <a:pt x="182652" y="208690"/>
                  </a:lnTo>
                  <a:lnTo>
                    <a:pt x="172207" y="217021"/>
                  </a:lnTo>
                  <a:lnTo>
                    <a:pt x="160701" y="225374"/>
                  </a:lnTo>
                  <a:lnTo>
                    <a:pt x="148386" y="233741"/>
                  </a:lnTo>
                  <a:lnTo>
                    <a:pt x="127216" y="231186"/>
                  </a:lnTo>
                  <a:lnTo>
                    <a:pt x="106020" y="229053"/>
                  </a:lnTo>
                  <a:lnTo>
                    <a:pt x="85319" y="227367"/>
                  </a:lnTo>
                  <a:lnTo>
                    <a:pt x="65633" y="226152"/>
                  </a:lnTo>
                  <a:lnTo>
                    <a:pt x="48123" y="243474"/>
                  </a:lnTo>
                  <a:lnTo>
                    <a:pt x="65807" y="244465"/>
                  </a:lnTo>
                  <a:lnTo>
                    <a:pt x="84082" y="245852"/>
                  </a:lnTo>
                  <a:lnTo>
                    <a:pt x="102762" y="247555"/>
                  </a:lnTo>
                  <a:lnTo>
                    <a:pt x="121660" y="249495"/>
                  </a:lnTo>
                  <a:lnTo>
                    <a:pt x="102243" y="260122"/>
                  </a:lnTo>
                  <a:lnTo>
                    <a:pt x="82576" y="270083"/>
                  </a:lnTo>
                  <a:lnTo>
                    <a:pt x="63042" y="279281"/>
                  </a:lnTo>
                  <a:lnTo>
                    <a:pt x="44025" y="287619"/>
                  </a:lnTo>
                  <a:lnTo>
                    <a:pt x="47130" y="290612"/>
                  </a:lnTo>
                  <a:lnTo>
                    <a:pt x="51168" y="294827"/>
                  </a:lnTo>
                  <a:lnTo>
                    <a:pt x="54719" y="298784"/>
                  </a:lnTo>
                  <a:lnTo>
                    <a:pt x="16077" y="306141"/>
                  </a:lnTo>
                  <a:lnTo>
                    <a:pt x="26743" y="362163"/>
                  </a:lnTo>
                  <a:lnTo>
                    <a:pt x="31301" y="391343"/>
                  </a:lnTo>
                  <a:lnTo>
                    <a:pt x="33227" y="424008"/>
                  </a:lnTo>
                  <a:lnTo>
                    <a:pt x="30152" y="457952"/>
                  </a:lnTo>
                  <a:lnTo>
                    <a:pt x="19704" y="490973"/>
                  </a:lnTo>
                  <a:lnTo>
                    <a:pt x="25318" y="493186"/>
                  </a:lnTo>
                  <a:lnTo>
                    <a:pt x="32033" y="496320"/>
                  </a:lnTo>
                  <a:lnTo>
                    <a:pt x="38527" y="499758"/>
                  </a:lnTo>
                  <a:lnTo>
                    <a:pt x="43479" y="502883"/>
                  </a:lnTo>
                  <a:lnTo>
                    <a:pt x="55065" y="466616"/>
                  </a:lnTo>
                  <a:lnTo>
                    <a:pt x="58791" y="428321"/>
                  </a:lnTo>
                  <a:lnTo>
                    <a:pt x="56999" y="391011"/>
                  </a:lnTo>
                  <a:lnTo>
                    <a:pt x="52034" y="357698"/>
                  </a:lnTo>
                  <a:lnTo>
                    <a:pt x="45512" y="323443"/>
                  </a:lnTo>
                  <a:lnTo>
                    <a:pt x="214843" y="291206"/>
                  </a:lnTo>
                  <a:lnTo>
                    <a:pt x="188553" y="309526"/>
                  </a:lnTo>
                  <a:lnTo>
                    <a:pt x="155836" y="327062"/>
                  </a:lnTo>
                  <a:lnTo>
                    <a:pt x="119726" y="342965"/>
                  </a:lnTo>
                  <a:lnTo>
                    <a:pt x="83258" y="356387"/>
                  </a:lnTo>
                  <a:lnTo>
                    <a:pt x="89320" y="360216"/>
                  </a:lnTo>
                  <a:lnTo>
                    <a:pt x="96479" y="367509"/>
                  </a:lnTo>
                  <a:lnTo>
                    <a:pt x="100243" y="372125"/>
                  </a:lnTo>
                  <a:lnTo>
                    <a:pt x="139737" y="356232"/>
                  </a:lnTo>
                  <a:lnTo>
                    <a:pt x="178442" y="337654"/>
                  </a:lnTo>
                  <a:lnTo>
                    <a:pt x="213401" y="316969"/>
                  </a:lnTo>
                  <a:lnTo>
                    <a:pt x="241660" y="294756"/>
                  </a:lnTo>
                  <a:lnTo>
                    <a:pt x="224461" y="289375"/>
                  </a:lnTo>
                  <a:lnTo>
                    <a:pt x="300479" y="274903"/>
                  </a:lnTo>
                  <a:lnTo>
                    <a:pt x="296270" y="252798"/>
                  </a:lnTo>
                  <a:lnTo>
                    <a:pt x="230968" y="265230"/>
                  </a:lnTo>
                  <a:close/>
                </a:path>
                <a:path w="1134109" h="502920">
                  <a:moveTo>
                    <a:pt x="715660" y="273934"/>
                  </a:moveTo>
                  <a:lnTo>
                    <a:pt x="630278" y="290189"/>
                  </a:lnTo>
                  <a:lnTo>
                    <a:pt x="615083" y="210375"/>
                  </a:lnTo>
                  <a:lnTo>
                    <a:pt x="689413" y="196224"/>
                  </a:lnTo>
                  <a:lnTo>
                    <a:pt x="684883" y="172432"/>
                  </a:lnTo>
                  <a:lnTo>
                    <a:pt x="610553" y="186583"/>
                  </a:lnTo>
                  <a:lnTo>
                    <a:pt x="596402" y="112253"/>
                  </a:lnTo>
                  <a:lnTo>
                    <a:pt x="616468" y="104855"/>
                  </a:lnTo>
                  <a:lnTo>
                    <a:pt x="635596" y="97349"/>
                  </a:lnTo>
                  <a:lnTo>
                    <a:pt x="653288" y="89706"/>
                  </a:lnTo>
                  <a:lnTo>
                    <a:pt x="669046" y="81899"/>
                  </a:lnTo>
                  <a:lnTo>
                    <a:pt x="650326" y="62557"/>
                  </a:lnTo>
                  <a:lnTo>
                    <a:pt x="617658" y="78046"/>
                  </a:lnTo>
                  <a:lnTo>
                    <a:pt x="577316" y="93570"/>
                  </a:lnTo>
                  <a:lnTo>
                    <a:pt x="533397" y="108300"/>
                  </a:lnTo>
                  <a:lnTo>
                    <a:pt x="489996" y="121407"/>
                  </a:lnTo>
                  <a:lnTo>
                    <a:pt x="493905" y="126783"/>
                  </a:lnTo>
                  <a:lnTo>
                    <a:pt x="498793" y="135469"/>
                  </a:lnTo>
                  <a:lnTo>
                    <a:pt x="500657" y="141584"/>
                  </a:lnTo>
                  <a:lnTo>
                    <a:pt x="518020" y="136784"/>
                  </a:lnTo>
                  <a:lnTo>
                    <a:pt x="535804" y="131658"/>
                  </a:lnTo>
                  <a:lnTo>
                    <a:pt x="553809" y="126227"/>
                  </a:lnTo>
                  <a:lnTo>
                    <a:pt x="571834" y="120514"/>
                  </a:lnTo>
                  <a:lnTo>
                    <a:pt x="585326" y="191385"/>
                  </a:lnTo>
                  <a:lnTo>
                    <a:pt x="514793" y="204814"/>
                  </a:lnTo>
                  <a:lnTo>
                    <a:pt x="519323" y="228606"/>
                  </a:lnTo>
                  <a:lnTo>
                    <a:pt x="589856" y="215178"/>
                  </a:lnTo>
                  <a:lnTo>
                    <a:pt x="605051" y="294992"/>
                  </a:lnTo>
                  <a:lnTo>
                    <a:pt x="520343" y="311119"/>
                  </a:lnTo>
                  <a:lnTo>
                    <a:pt x="524760" y="334320"/>
                  </a:lnTo>
                  <a:lnTo>
                    <a:pt x="720077" y="297136"/>
                  </a:lnTo>
                  <a:lnTo>
                    <a:pt x="715660" y="273934"/>
                  </a:lnTo>
                  <a:close/>
                </a:path>
                <a:path w="1134109" h="502920">
                  <a:moveTo>
                    <a:pt x="480462" y="215983"/>
                  </a:moveTo>
                  <a:lnTo>
                    <a:pt x="476372" y="217461"/>
                  </a:lnTo>
                  <a:lnTo>
                    <a:pt x="440093" y="224368"/>
                  </a:lnTo>
                  <a:lnTo>
                    <a:pt x="448786" y="198564"/>
                  </a:lnTo>
                  <a:lnTo>
                    <a:pt x="457600" y="170982"/>
                  </a:lnTo>
                  <a:lnTo>
                    <a:pt x="466215" y="143045"/>
                  </a:lnTo>
                  <a:lnTo>
                    <a:pt x="474312" y="116174"/>
                  </a:lnTo>
                  <a:lnTo>
                    <a:pt x="447314" y="121314"/>
                  </a:lnTo>
                  <a:lnTo>
                    <a:pt x="447378" y="121652"/>
                  </a:lnTo>
                  <a:lnTo>
                    <a:pt x="371698" y="136060"/>
                  </a:lnTo>
                  <a:lnTo>
                    <a:pt x="376099" y="159177"/>
                  </a:lnTo>
                  <a:lnTo>
                    <a:pt x="440389" y="146938"/>
                  </a:lnTo>
                  <a:lnTo>
                    <a:pt x="432066" y="175353"/>
                  </a:lnTo>
                  <a:lnTo>
                    <a:pt x="423060" y="203841"/>
                  </a:lnTo>
                  <a:lnTo>
                    <a:pt x="413878" y="230805"/>
                  </a:lnTo>
                  <a:lnTo>
                    <a:pt x="405029" y="254649"/>
                  </a:lnTo>
                  <a:lnTo>
                    <a:pt x="473115" y="241687"/>
                  </a:lnTo>
                  <a:lnTo>
                    <a:pt x="473348" y="267139"/>
                  </a:lnTo>
                  <a:lnTo>
                    <a:pt x="471972" y="290733"/>
                  </a:lnTo>
                  <a:lnTo>
                    <a:pt x="468974" y="312603"/>
                  </a:lnTo>
                  <a:lnTo>
                    <a:pt x="464337" y="332884"/>
                  </a:lnTo>
                  <a:lnTo>
                    <a:pt x="453433" y="322189"/>
                  </a:lnTo>
                  <a:lnTo>
                    <a:pt x="443171" y="309822"/>
                  </a:lnTo>
                  <a:lnTo>
                    <a:pt x="433424" y="295603"/>
                  </a:lnTo>
                  <a:lnTo>
                    <a:pt x="424070" y="279351"/>
                  </a:lnTo>
                  <a:lnTo>
                    <a:pt x="405246" y="291153"/>
                  </a:lnTo>
                  <a:lnTo>
                    <a:pt x="417131" y="311433"/>
                  </a:lnTo>
                  <a:lnTo>
                    <a:pt x="429560" y="328970"/>
                  </a:lnTo>
                  <a:lnTo>
                    <a:pt x="442524" y="343979"/>
                  </a:lnTo>
                  <a:lnTo>
                    <a:pt x="456014" y="356676"/>
                  </a:lnTo>
                  <a:lnTo>
                    <a:pt x="448287" y="372874"/>
                  </a:lnTo>
                  <a:lnTo>
                    <a:pt x="439150" y="387612"/>
                  </a:lnTo>
                  <a:lnTo>
                    <a:pt x="428660" y="400919"/>
                  </a:lnTo>
                  <a:lnTo>
                    <a:pt x="416870" y="412825"/>
                  </a:lnTo>
                  <a:lnTo>
                    <a:pt x="422435" y="415443"/>
                  </a:lnTo>
                  <a:lnTo>
                    <a:pt x="428666" y="419279"/>
                  </a:lnTo>
                  <a:lnTo>
                    <a:pt x="434638" y="423557"/>
                  </a:lnTo>
                  <a:lnTo>
                    <a:pt x="439423" y="427504"/>
                  </a:lnTo>
                  <a:lnTo>
                    <a:pt x="450452" y="415337"/>
                  </a:lnTo>
                  <a:lnTo>
                    <a:pt x="460463" y="401914"/>
                  </a:lnTo>
                  <a:lnTo>
                    <a:pt x="469349" y="387148"/>
                  </a:lnTo>
                  <a:lnTo>
                    <a:pt x="477004" y="370952"/>
                  </a:lnTo>
                  <a:lnTo>
                    <a:pt x="511626" y="385104"/>
                  </a:lnTo>
                  <a:lnTo>
                    <a:pt x="549443" y="390723"/>
                  </a:lnTo>
                  <a:lnTo>
                    <a:pt x="590720" y="389371"/>
                  </a:lnTo>
                  <a:lnTo>
                    <a:pt x="635721" y="382614"/>
                  </a:lnTo>
                  <a:lnTo>
                    <a:pt x="729034" y="364849"/>
                  </a:lnTo>
                  <a:lnTo>
                    <a:pt x="729670" y="358430"/>
                  </a:lnTo>
                  <a:lnTo>
                    <a:pt x="730993" y="351143"/>
                  </a:lnTo>
                  <a:lnTo>
                    <a:pt x="732815" y="343892"/>
                  </a:lnTo>
                  <a:lnTo>
                    <a:pt x="734947" y="337582"/>
                  </a:lnTo>
                  <a:lnTo>
                    <a:pt x="713157" y="342185"/>
                  </a:lnTo>
                  <a:lnTo>
                    <a:pt x="651278" y="354285"/>
                  </a:lnTo>
                  <a:lnTo>
                    <a:pt x="590586" y="364071"/>
                  </a:lnTo>
                  <a:lnTo>
                    <a:pt x="552454" y="365549"/>
                  </a:lnTo>
                  <a:lnTo>
                    <a:pt x="517240" y="360833"/>
                  </a:lnTo>
                  <a:lnTo>
                    <a:pt x="485182" y="348237"/>
                  </a:lnTo>
                  <a:lnTo>
                    <a:pt x="491829" y="320086"/>
                  </a:lnTo>
                  <a:lnTo>
                    <a:pt x="495989" y="288991"/>
                  </a:lnTo>
                  <a:lnTo>
                    <a:pt x="497475" y="254782"/>
                  </a:lnTo>
                  <a:lnTo>
                    <a:pt x="496098" y="217290"/>
                  </a:lnTo>
                  <a:lnTo>
                    <a:pt x="480462" y="215983"/>
                  </a:lnTo>
                  <a:close/>
                </a:path>
                <a:path w="1134109" h="502920">
                  <a:moveTo>
                    <a:pt x="983113" y="88028"/>
                  </a:moveTo>
                  <a:lnTo>
                    <a:pt x="1043607" y="76511"/>
                  </a:lnTo>
                  <a:lnTo>
                    <a:pt x="1044052" y="108470"/>
                  </a:lnTo>
                  <a:lnTo>
                    <a:pt x="1042839" y="138261"/>
                  </a:lnTo>
                  <a:lnTo>
                    <a:pt x="1039695" y="166010"/>
                  </a:lnTo>
                  <a:lnTo>
                    <a:pt x="1034352" y="191842"/>
                  </a:lnTo>
                  <a:lnTo>
                    <a:pt x="1019889" y="168441"/>
                  </a:lnTo>
                  <a:lnTo>
                    <a:pt x="1006529" y="143174"/>
                  </a:lnTo>
                  <a:lnTo>
                    <a:pt x="994272" y="116287"/>
                  </a:lnTo>
                  <a:lnTo>
                    <a:pt x="983113" y="88028"/>
                  </a:lnTo>
                  <a:close/>
                </a:path>
                <a:path w="1134109" h="502920">
                  <a:moveTo>
                    <a:pt x="1091613" y="67371"/>
                  </a:moveTo>
                  <a:lnTo>
                    <a:pt x="1087003" y="43157"/>
                  </a:lnTo>
                  <a:lnTo>
                    <a:pt x="986097" y="62368"/>
                  </a:lnTo>
                  <a:lnTo>
                    <a:pt x="987292" y="47194"/>
                  </a:lnTo>
                  <a:lnTo>
                    <a:pt x="988088" y="31728"/>
                  </a:lnTo>
                  <a:lnTo>
                    <a:pt x="988504" y="15989"/>
                  </a:lnTo>
                  <a:lnTo>
                    <a:pt x="988561" y="0"/>
                  </a:lnTo>
                  <a:lnTo>
                    <a:pt x="962210" y="732"/>
                  </a:lnTo>
                  <a:lnTo>
                    <a:pt x="961296" y="44751"/>
                  </a:lnTo>
                  <a:lnTo>
                    <a:pt x="956969" y="86863"/>
                  </a:lnTo>
                  <a:lnTo>
                    <a:pt x="948840" y="125535"/>
                  </a:lnTo>
                  <a:lnTo>
                    <a:pt x="936519" y="159234"/>
                  </a:lnTo>
                  <a:lnTo>
                    <a:pt x="922651" y="152520"/>
                  </a:lnTo>
                  <a:lnTo>
                    <a:pt x="918115" y="154870"/>
                  </a:lnTo>
                  <a:lnTo>
                    <a:pt x="882511" y="161648"/>
                  </a:lnTo>
                  <a:lnTo>
                    <a:pt x="886938" y="154508"/>
                  </a:lnTo>
                  <a:lnTo>
                    <a:pt x="891168" y="147192"/>
                  </a:lnTo>
                  <a:lnTo>
                    <a:pt x="895311" y="139761"/>
                  </a:lnTo>
                  <a:lnTo>
                    <a:pt x="899476" y="132277"/>
                  </a:lnTo>
                  <a:lnTo>
                    <a:pt x="947482" y="123138"/>
                  </a:lnTo>
                  <a:lnTo>
                    <a:pt x="943129" y="100273"/>
                  </a:lnTo>
                  <a:lnTo>
                    <a:pt x="911406" y="106313"/>
                  </a:lnTo>
                  <a:lnTo>
                    <a:pt x="919205" y="85976"/>
                  </a:lnTo>
                  <a:lnTo>
                    <a:pt x="926092" y="65027"/>
                  </a:lnTo>
                  <a:lnTo>
                    <a:pt x="932041" y="43370"/>
                  </a:lnTo>
                  <a:lnTo>
                    <a:pt x="937026" y="20914"/>
                  </a:lnTo>
                  <a:lnTo>
                    <a:pt x="911559" y="18943"/>
                  </a:lnTo>
                  <a:lnTo>
                    <a:pt x="906559" y="43279"/>
                  </a:lnTo>
                  <a:lnTo>
                    <a:pt x="899939" y="66858"/>
                  </a:lnTo>
                  <a:lnTo>
                    <a:pt x="891835" y="89704"/>
                  </a:lnTo>
                  <a:lnTo>
                    <a:pt x="882383" y="111838"/>
                  </a:lnTo>
                  <a:lnTo>
                    <a:pt x="860531" y="115998"/>
                  </a:lnTo>
                  <a:lnTo>
                    <a:pt x="854026" y="81829"/>
                  </a:lnTo>
                  <a:lnTo>
                    <a:pt x="896886" y="73669"/>
                  </a:lnTo>
                  <a:lnTo>
                    <a:pt x="892677" y="51564"/>
                  </a:lnTo>
                  <a:lnTo>
                    <a:pt x="849817" y="59724"/>
                  </a:lnTo>
                  <a:lnTo>
                    <a:pt x="842911" y="23444"/>
                  </a:lnTo>
                  <a:lnTo>
                    <a:pt x="819118" y="27974"/>
                  </a:lnTo>
                  <a:lnTo>
                    <a:pt x="826025" y="64253"/>
                  </a:lnTo>
                  <a:lnTo>
                    <a:pt x="780718" y="72879"/>
                  </a:lnTo>
                  <a:lnTo>
                    <a:pt x="784927" y="94984"/>
                  </a:lnTo>
                  <a:lnTo>
                    <a:pt x="830233" y="86358"/>
                  </a:lnTo>
                  <a:lnTo>
                    <a:pt x="836739" y="120528"/>
                  </a:lnTo>
                  <a:lnTo>
                    <a:pt x="776920" y="131916"/>
                  </a:lnTo>
                  <a:lnTo>
                    <a:pt x="781273" y="154781"/>
                  </a:lnTo>
                  <a:lnTo>
                    <a:pt x="868343" y="138204"/>
                  </a:lnTo>
                  <a:lnTo>
                    <a:pt x="863608" y="145797"/>
                  </a:lnTo>
                  <a:lnTo>
                    <a:pt x="858770" y="153360"/>
                  </a:lnTo>
                  <a:lnTo>
                    <a:pt x="853717" y="160832"/>
                  </a:lnTo>
                  <a:lnTo>
                    <a:pt x="848341" y="168153"/>
                  </a:lnTo>
                  <a:lnTo>
                    <a:pt x="814424" y="174610"/>
                  </a:lnTo>
                  <a:lnTo>
                    <a:pt x="818359" y="195281"/>
                  </a:lnTo>
                  <a:lnTo>
                    <a:pt x="826965" y="193643"/>
                  </a:lnTo>
                  <a:lnTo>
                    <a:pt x="818848" y="202107"/>
                  </a:lnTo>
                  <a:lnTo>
                    <a:pt x="810478" y="210366"/>
                  </a:lnTo>
                  <a:lnTo>
                    <a:pt x="801791" y="218340"/>
                  </a:lnTo>
                  <a:lnTo>
                    <a:pt x="792725" y="225953"/>
                  </a:lnTo>
                  <a:lnTo>
                    <a:pt x="797830" y="229347"/>
                  </a:lnTo>
                  <a:lnTo>
                    <a:pt x="803881" y="233577"/>
                  </a:lnTo>
                  <a:lnTo>
                    <a:pt x="809754" y="237907"/>
                  </a:lnTo>
                  <a:lnTo>
                    <a:pt x="814325" y="241599"/>
                  </a:lnTo>
                  <a:lnTo>
                    <a:pt x="828038" y="228884"/>
                  </a:lnTo>
                  <a:lnTo>
                    <a:pt x="841171" y="215451"/>
                  </a:lnTo>
                  <a:lnTo>
                    <a:pt x="853639" y="201276"/>
                  </a:lnTo>
                  <a:lnTo>
                    <a:pt x="865354" y="186334"/>
                  </a:lnTo>
                  <a:lnTo>
                    <a:pt x="901633" y="179427"/>
                  </a:lnTo>
                  <a:lnTo>
                    <a:pt x="894120" y="189557"/>
                  </a:lnTo>
                  <a:lnTo>
                    <a:pt x="885757" y="199651"/>
                  </a:lnTo>
                  <a:lnTo>
                    <a:pt x="876947" y="209208"/>
                  </a:lnTo>
                  <a:lnTo>
                    <a:pt x="868095" y="217724"/>
                  </a:lnTo>
                  <a:lnTo>
                    <a:pt x="868496" y="217997"/>
                  </a:lnTo>
                  <a:lnTo>
                    <a:pt x="834595" y="254559"/>
                  </a:lnTo>
                  <a:lnTo>
                    <a:pt x="801383" y="264084"/>
                  </a:lnTo>
                  <a:lnTo>
                    <a:pt x="808986" y="287029"/>
                  </a:lnTo>
                  <a:lnTo>
                    <a:pt x="824411" y="282333"/>
                  </a:lnTo>
                  <a:lnTo>
                    <a:pt x="841144" y="277191"/>
                  </a:lnTo>
                  <a:lnTo>
                    <a:pt x="858961" y="271712"/>
                  </a:lnTo>
                  <a:lnTo>
                    <a:pt x="877636" y="266003"/>
                  </a:lnTo>
                  <a:lnTo>
                    <a:pt x="886727" y="313757"/>
                  </a:lnTo>
                  <a:lnTo>
                    <a:pt x="887450" y="317554"/>
                  </a:lnTo>
                  <a:lnTo>
                    <a:pt x="886293" y="318823"/>
                  </a:lnTo>
                  <a:lnTo>
                    <a:pt x="845542" y="326581"/>
                  </a:lnTo>
                  <a:lnTo>
                    <a:pt x="850318" y="332841"/>
                  </a:lnTo>
                  <a:lnTo>
                    <a:pt x="855416" y="340788"/>
                  </a:lnTo>
                  <a:lnTo>
                    <a:pt x="857745" y="347514"/>
                  </a:lnTo>
                  <a:lnTo>
                    <a:pt x="872980" y="344552"/>
                  </a:lnTo>
                  <a:lnTo>
                    <a:pt x="908642" y="330393"/>
                  </a:lnTo>
                  <a:lnTo>
                    <a:pt x="912109" y="318181"/>
                  </a:lnTo>
                  <a:lnTo>
                    <a:pt x="911006" y="309485"/>
                  </a:lnTo>
                  <a:lnTo>
                    <a:pt x="901336" y="258694"/>
                  </a:lnTo>
                  <a:lnTo>
                    <a:pt x="972031" y="236929"/>
                  </a:lnTo>
                  <a:lnTo>
                    <a:pt x="967823" y="214824"/>
                  </a:lnTo>
                  <a:lnTo>
                    <a:pt x="950009" y="220263"/>
                  </a:lnTo>
                  <a:lnTo>
                    <a:pt x="932180" y="225533"/>
                  </a:lnTo>
                  <a:lnTo>
                    <a:pt x="914462" y="230700"/>
                  </a:lnTo>
                  <a:lnTo>
                    <a:pt x="896983" y="235829"/>
                  </a:lnTo>
                  <a:lnTo>
                    <a:pt x="893835" y="219293"/>
                  </a:lnTo>
                  <a:lnTo>
                    <a:pt x="905811" y="206591"/>
                  </a:lnTo>
                  <a:lnTo>
                    <a:pt x="917456" y="192797"/>
                  </a:lnTo>
                  <a:lnTo>
                    <a:pt x="928191" y="178438"/>
                  </a:lnTo>
                  <a:lnTo>
                    <a:pt x="937435" y="164043"/>
                  </a:lnTo>
                  <a:lnTo>
                    <a:pt x="944782" y="167278"/>
                  </a:lnTo>
                  <a:lnTo>
                    <a:pt x="954597" y="173366"/>
                  </a:lnTo>
                  <a:lnTo>
                    <a:pt x="959116" y="176440"/>
                  </a:lnTo>
                  <a:lnTo>
                    <a:pt x="963546" y="166101"/>
                  </a:lnTo>
                  <a:lnTo>
                    <a:pt x="967700" y="155167"/>
                  </a:lnTo>
                  <a:lnTo>
                    <a:pt x="971413" y="143645"/>
                  </a:lnTo>
                  <a:lnTo>
                    <a:pt x="974524" y="131541"/>
                  </a:lnTo>
                  <a:lnTo>
                    <a:pt x="985847" y="156373"/>
                  </a:lnTo>
                  <a:lnTo>
                    <a:pt x="997828" y="179670"/>
                  </a:lnTo>
                  <a:lnTo>
                    <a:pt x="1010582" y="201345"/>
                  </a:lnTo>
                  <a:lnTo>
                    <a:pt x="1024224" y="221310"/>
                  </a:lnTo>
                  <a:lnTo>
                    <a:pt x="1012096" y="245386"/>
                  </a:lnTo>
                  <a:lnTo>
                    <a:pt x="996694" y="267511"/>
                  </a:lnTo>
                  <a:lnTo>
                    <a:pt x="977797" y="287810"/>
                  </a:lnTo>
                  <a:lnTo>
                    <a:pt x="955183" y="306407"/>
                  </a:lnTo>
                  <a:lnTo>
                    <a:pt x="960406" y="310694"/>
                  </a:lnTo>
                  <a:lnTo>
                    <a:pt x="966055" y="316097"/>
                  </a:lnTo>
                  <a:lnTo>
                    <a:pt x="971253" y="321716"/>
                  </a:lnTo>
                  <a:lnTo>
                    <a:pt x="975124" y="326654"/>
                  </a:lnTo>
                  <a:lnTo>
                    <a:pt x="996419" y="308014"/>
                  </a:lnTo>
                  <a:lnTo>
                    <a:pt x="1014612" y="288153"/>
                  </a:lnTo>
                  <a:lnTo>
                    <a:pt x="1029928" y="266956"/>
                  </a:lnTo>
                  <a:lnTo>
                    <a:pt x="1042591" y="244304"/>
                  </a:lnTo>
                  <a:lnTo>
                    <a:pt x="1059912" y="261727"/>
                  </a:lnTo>
                  <a:lnTo>
                    <a:pt x="1078565" y="276667"/>
                  </a:lnTo>
                  <a:lnTo>
                    <a:pt x="1098543" y="288928"/>
                  </a:lnTo>
                  <a:lnTo>
                    <a:pt x="1119843" y="298315"/>
                  </a:lnTo>
                  <a:lnTo>
                    <a:pt x="1122275" y="291863"/>
                  </a:lnTo>
                  <a:lnTo>
                    <a:pt x="1125662" y="284967"/>
                  </a:lnTo>
                  <a:lnTo>
                    <a:pt x="1129581" y="278364"/>
                  </a:lnTo>
                  <a:lnTo>
                    <a:pt x="1133606" y="272789"/>
                  </a:lnTo>
                  <a:lnTo>
                    <a:pt x="1111495" y="263970"/>
                  </a:lnTo>
                  <a:lnTo>
                    <a:pt x="1090828" y="251590"/>
                  </a:lnTo>
                  <a:lnTo>
                    <a:pt x="1071626" y="235964"/>
                  </a:lnTo>
                  <a:lnTo>
                    <a:pt x="1053907" y="217407"/>
                  </a:lnTo>
                  <a:lnTo>
                    <a:pt x="1062513" y="185407"/>
                  </a:lnTo>
                  <a:lnTo>
                    <a:pt x="1067896" y="150594"/>
                  </a:lnTo>
                  <a:lnTo>
                    <a:pt x="1070269" y="112715"/>
                  </a:lnTo>
                  <a:lnTo>
                    <a:pt x="1069846" y="71515"/>
                  </a:lnTo>
                  <a:lnTo>
                    <a:pt x="1091613" y="6737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66699" y="9348864"/>
              <a:ext cx="227838" cy="19555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4064848" y="9389827"/>
              <a:ext cx="125730" cy="326390"/>
            </a:xfrm>
            <a:custGeom>
              <a:avLst/>
              <a:gdLst/>
              <a:ahLst/>
              <a:cxnLst/>
              <a:rect l="l" t="t" r="r" b="b"/>
              <a:pathLst>
                <a:path w="125730" h="326390">
                  <a:moveTo>
                    <a:pt x="125119" y="163661"/>
                  </a:moveTo>
                  <a:lnTo>
                    <a:pt x="117616" y="140785"/>
                  </a:lnTo>
                  <a:lnTo>
                    <a:pt x="84116" y="158615"/>
                  </a:lnTo>
                  <a:lnTo>
                    <a:pt x="71619" y="92975"/>
                  </a:lnTo>
                  <a:lnTo>
                    <a:pt x="108574" y="85940"/>
                  </a:lnTo>
                  <a:lnTo>
                    <a:pt x="104028" y="62063"/>
                  </a:lnTo>
                  <a:lnTo>
                    <a:pt x="67074" y="69099"/>
                  </a:lnTo>
                  <a:lnTo>
                    <a:pt x="53919" y="0"/>
                  </a:lnTo>
                  <a:lnTo>
                    <a:pt x="30042" y="4545"/>
                  </a:lnTo>
                  <a:lnTo>
                    <a:pt x="43197" y="73644"/>
                  </a:lnTo>
                  <a:lnTo>
                    <a:pt x="0" y="81868"/>
                  </a:lnTo>
                  <a:lnTo>
                    <a:pt x="4545" y="105745"/>
                  </a:lnTo>
                  <a:lnTo>
                    <a:pt x="47743" y="97521"/>
                  </a:lnTo>
                  <a:lnTo>
                    <a:pt x="61685" y="170754"/>
                  </a:lnTo>
                  <a:lnTo>
                    <a:pt x="49482" y="177014"/>
                  </a:lnTo>
                  <a:lnTo>
                    <a:pt x="37967" y="182963"/>
                  </a:lnTo>
                  <a:lnTo>
                    <a:pt x="27304" y="188488"/>
                  </a:lnTo>
                  <a:lnTo>
                    <a:pt x="17662" y="193473"/>
                  </a:lnTo>
                  <a:lnTo>
                    <a:pt x="28917" y="216772"/>
                  </a:lnTo>
                  <a:lnTo>
                    <a:pt x="66487" y="195981"/>
                  </a:lnTo>
                  <a:lnTo>
                    <a:pt x="84381" y="289969"/>
                  </a:lnTo>
                  <a:lnTo>
                    <a:pt x="85361" y="295116"/>
                  </a:lnTo>
                  <a:lnTo>
                    <a:pt x="83460" y="296614"/>
                  </a:lnTo>
                  <a:lnTo>
                    <a:pt x="79326" y="297401"/>
                  </a:lnTo>
                  <a:lnTo>
                    <a:pt x="74838" y="298452"/>
                  </a:lnTo>
                  <a:lnTo>
                    <a:pt x="67478" y="299919"/>
                  </a:lnTo>
                  <a:lnTo>
                    <a:pt x="58006" y="301657"/>
                  </a:lnTo>
                  <a:lnTo>
                    <a:pt x="47181" y="303521"/>
                  </a:lnTo>
                  <a:lnTo>
                    <a:pt x="51684" y="310183"/>
                  </a:lnTo>
                  <a:lnTo>
                    <a:pt x="57119" y="319902"/>
                  </a:lnTo>
                  <a:lnTo>
                    <a:pt x="58967" y="325932"/>
                  </a:lnTo>
                  <a:lnTo>
                    <a:pt x="73909" y="323059"/>
                  </a:lnTo>
                  <a:lnTo>
                    <a:pt x="108626" y="302457"/>
                  </a:lnTo>
                  <a:lnTo>
                    <a:pt x="109392" y="295034"/>
                  </a:lnTo>
                  <a:lnTo>
                    <a:pt x="108258" y="285424"/>
                  </a:lnTo>
                  <a:lnTo>
                    <a:pt x="88983" y="184180"/>
                  </a:lnTo>
                  <a:lnTo>
                    <a:pt x="125119" y="16366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01562" y="9515570"/>
              <a:ext cx="224484" cy="182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2721290"/>
              <a:ext cx="4371974" cy="42195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8000" y="3839911"/>
              <a:ext cx="11696699" cy="5648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15"/>
              <a:t>實作成果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60515" y="9843549"/>
            <a:ext cx="746125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825" y="7783850"/>
              <a:ext cx="13239749" cy="10001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872" y="3076618"/>
              <a:ext cx="8315324" cy="41338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8642" y="1344580"/>
              <a:ext cx="9096374" cy="58578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15"/>
              <a:t>實作成果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560515" y="9843549"/>
            <a:ext cx="746125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539178"/>
                  </a:moveTo>
                  <a:lnTo>
                    <a:pt x="18161585" y="539178"/>
                  </a:lnTo>
                  <a:lnTo>
                    <a:pt x="18161585" y="0"/>
                  </a:lnTo>
                  <a:lnTo>
                    <a:pt x="18145710" y="0"/>
                  </a:lnTo>
                  <a:lnTo>
                    <a:pt x="18145710" y="9892538"/>
                  </a:lnTo>
                  <a:lnTo>
                    <a:pt x="17122356" y="9892538"/>
                  </a:lnTo>
                  <a:lnTo>
                    <a:pt x="17122356" y="8869172"/>
                  </a:lnTo>
                  <a:lnTo>
                    <a:pt x="18145710" y="8869172"/>
                  </a:lnTo>
                  <a:lnTo>
                    <a:pt x="18145710" y="8853297"/>
                  </a:lnTo>
                  <a:lnTo>
                    <a:pt x="17122356" y="8853297"/>
                  </a:lnTo>
                  <a:lnTo>
                    <a:pt x="17122356" y="7829829"/>
                  </a:lnTo>
                  <a:lnTo>
                    <a:pt x="18145710" y="7829829"/>
                  </a:lnTo>
                  <a:lnTo>
                    <a:pt x="18145710" y="7813954"/>
                  </a:lnTo>
                  <a:lnTo>
                    <a:pt x="17122356" y="7813954"/>
                  </a:lnTo>
                  <a:lnTo>
                    <a:pt x="17122356" y="6790601"/>
                  </a:lnTo>
                  <a:lnTo>
                    <a:pt x="18145710" y="6790601"/>
                  </a:lnTo>
                  <a:lnTo>
                    <a:pt x="18145710" y="6774713"/>
                  </a:lnTo>
                  <a:lnTo>
                    <a:pt x="17122356" y="6774713"/>
                  </a:lnTo>
                  <a:lnTo>
                    <a:pt x="17122356" y="5751360"/>
                  </a:lnTo>
                  <a:lnTo>
                    <a:pt x="18145710" y="5751360"/>
                  </a:lnTo>
                  <a:lnTo>
                    <a:pt x="18145710" y="5735485"/>
                  </a:lnTo>
                  <a:lnTo>
                    <a:pt x="17122356" y="5735485"/>
                  </a:lnTo>
                  <a:lnTo>
                    <a:pt x="17122356" y="4712119"/>
                  </a:lnTo>
                  <a:lnTo>
                    <a:pt x="18145710" y="4712119"/>
                  </a:lnTo>
                  <a:lnTo>
                    <a:pt x="18145710" y="4696244"/>
                  </a:lnTo>
                  <a:lnTo>
                    <a:pt x="17122356" y="4696244"/>
                  </a:lnTo>
                  <a:lnTo>
                    <a:pt x="17122356" y="3672878"/>
                  </a:lnTo>
                  <a:lnTo>
                    <a:pt x="18145710" y="3672878"/>
                  </a:lnTo>
                  <a:lnTo>
                    <a:pt x="18145710" y="3657003"/>
                  </a:lnTo>
                  <a:lnTo>
                    <a:pt x="17122356" y="3657003"/>
                  </a:lnTo>
                  <a:lnTo>
                    <a:pt x="17122356" y="2633637"/>
                  </a:lnTo>
                  <a:lnTo>
                    <a:pt x="18145710" y="2633637"/>
                  </a:lnTo>
                  <a:lnTo>
                    <a:pt x="18145710" y="2617762"/>
                  </a:lnTo>
                  <a:lnTo>
                    <a:pt x="17122356" y="2617762"/>
                  </a:lnTo>
                  <a:lnTo>
                    <a:pt x="17122356" y="1594294"/>
                  </a:lnTo>
                  <a:lnTo>
                    <a:pt x="18145710" y="1594294"/>
                  </a:lnTo>
                  <a:lnTo>
                    <a:pt x="18145710" y="1578419"/>
                  </a:lnTo>
                  <a:lnTo>
                    <a:pt x="17122356" y="1578419"/>
                  </a:lnTo>
                  <a:lnTo>
                    <a:pt x="17122356" y="555053"/>
                  </a:lnTo>
                  <a:lnTo>
                    <a:pt x="18145710" y="555053"/>
                  </a:lnTo>
                  <a:lnTo>
                    <a:pt x="18145710" y="539178"/>
                  </a:lnTo>
                  <a:lnTo>
                    <a:pt x="17122356" y="539178"/>
                  </a:lnTo>
                  <a:lnTo>
                    <a:pt x="17122356" y="0"/>
                  </a:lnTo>
                  <a:lnTo>
                    <a:pt x="17106481" y="0"/>
                  </a:lnTo>
                  <a:lnTo>
                    <a:pt x="17106481" y="9892538"/>
                  </a:lnTo>
                  <a:lnTo>
                    <a:pt x="16083115" y="9892538"/>
                  </a:lnTo>
                  <a:lnTo>
                    <a:pt x="16083115" y="8869172"/>
                  </a:lnTo>
                  <a:lnTo>
                    <a:pt x="17106481" y="8869172"/>
                  </a:lnTo>
                  <a:lnTo>
                    <a:pt x="17106481" y="8853297"/>
                  </a:lnTo>
                  <a:lnTo>
                    <a:pt x="16083115" y="8853297"/>
                  </a:lnTo>
                  <a:lnTo>
                    <a:pt x="16083115" y="7829829"/>
                  </a:lnTo>
                  <a:lnTo>
                    <a:pt x="17106481" y="7829829"/>
                  </a:lnTo>
                  <a:lnTo>
                    <a:pt x="17106481" y="7813954"/>
                  </a:lnTo>
                  <a:lnTo>
                    <a:pt x="16083115" y="7813954"/>
                  </a:lnTo>
                  <a:lnTo>
                    <a:pt x="16083115" y="6790601"/>
                  </a:lnTo>
                  <a:lnTo>
                    <a:pt x="17106481" y="6790601"/>
                  </a:lnTo>
                  <a:lnTo>
                    <a:pt x="17106481" y="6774713"/>
                  </a:lnTo>
                  <a:lnTo>
                    <a:pt x="16083115" y="6774713"/>
                  </a:lnTo>
                  <a:lnTo>
                    <a:pt x="16083115" y="5751360"/>
                  </a:lnTo>
                  <a:lnTo>
                    <a:pt x="17106481" y="5751360"/>
                  </a:lnTo>
                  <a:lnTo>
                    <a:pt x="17106481" y="5735485"/>
                  </a:lnTo>
                  <a:lnTo>
                    <a:pt x="16083115" y="5735485"/>
                  </a:lnTo>
                  <a:lnTo>
                    <a:pt x="16083115" y="4712119"/>
                  </a:lnTo>
                  <a:lnTo>
                    <a:pt x="17106481" y="4712119"/>
                  </a:lnTo>
                  <a:lnTo>
                    <a:pt x="17106481" y="4696244"/>
                  </a:lnTo>
                  <a:lnTo>
                    <a:pt x="16083115" y="4696244"/>
                  </a:lnTo>
                  <a:lnTo>
                    <a:pt x="16083115" y="3672878"/>
                  </a:lnTo>
                  <a:lnTo>
                    <a:pt x="17106481" y="3672878"/>
                  </a:lnTo>
                  <a:lnTo>
                    <a:pt x="17106481" y="3657003"/>
                  </a:lnTo>
                  <a:lnTo>
                    <a:pt x="16083115" y="3657003"/>
                  </a:lnTo>
                  <a:lnTo>
                    <a:pt x="16083115" y="2633637"/>
                  </a:lnTo>
                  <a:lnTo>
                    <a:pt x="17106481" y="2633637"/>
                  </a:lnTo>
                  <a:lnTo>
                    <a:pt x="17106481" y="2617762"/>
                  </a:lnTo>
                  <a:lnTo>
                    <a:pt x="16083115" y="2617762"/>
                  </a:lnTo>
                  <a:lnTo>
                    <a:pt x="16083115" y="1594294"/>
                  </a:lnTo>
                  <a:lnTo>
                    <a:pt x="17106481" y="1594294"/>
                  </a:lnTo>
                  <a:lnTo>
                    <a:pt x="17106481" y="1578419"/>
                  </a:lnTo>
                  <a:lnTo>
                    <a:pt x="16083115" y="1578419"/>
                  </a:lnTo>
                  <a:lnTo>
                    <a:pt x="16083115" y="555053"/>
                  </a:lnTo>
                  <a:lnTo>
                    <a:pt x="17106481" y="555053"/>
                  </a:lnTo>
                  <a:lnTo>
                    <a:pt x="17106481" y="539178"/>
                  </a:lnTo>
                  <a:lnTo>
                    <a:pt x="16083115" y="539178"/>
                  </a:lnTo>
                  <a:lnTo>
                    <a:pt x="16083115" y="0"/>
                  </a:lnTo>
                  <a:lnTo>
                    <a:pt x="16067240" y="0"/>
                  </a:lnTo>
                  <a:lnTo>
                    <a:pt x="16067240" y="9892538"/>
                  </a:lnTo>
                  <a:lnTo>
                    <a:pt x="15043874" y="9892538"/>
                  </a:lnTo>
                  <a:lnTo>
                    <a:pt x="15043874" y="8869172"/>
                  </a:lnTo>
                  <a:lnTo>
                    <a:pt x="16067240" y="8869172"/>
                  </a:lnTo>
                  <a:lnTo>
                    <a:pt x="16067240" y="8853297"/>
                  </a:lnTo>
                  <a:lnTo>
                    <a:pt x="15043874" y="8853297"/>
                  </a:lnTo>
                  <a:lnTo>
                    <a:pt x="15043874" y="7829829"/>
                  </a:lnTo>
                  <a:lnTo>
                    <a:pt x="16067240" y="7829829"/>
                  </a:lnTo>
                  <a:lnTo>
                    <a:pt x="16067240" y="7813954"/>
                  </a:lnTo>
                  <a:lnTo>
                    <a:pt x="15043874" y="7813954"/>
                  </a:lnTo>
                  <a:lnTo>
                    <a:pt x="15043874" y="6790601"/>
                  </a:lnTo>
                  <a:lnTo>
                    <a:pt x="16067240" y="6790601"/>
                  </a:lnTo>
                  <a:lnTo>
                    <a:pt x="16067240" y="6774713"/>
                  </a:lnTo>
                  <a:lnTo>
                    <a:pt x="15043874" y="6774713"/>
                  </a:lnTo>
                  <a:lnTo>
                    <a:pt x="15043874" y="5751360"/>
                  </a:lnTo>
                  <a:lnTo>
                    <a:pt x="16067240" y="5751360"/>
                  </a:lnTo>
                  <a:lnTo>
                    <a:pt x="16067240" y="5735485"/>
                  </a:lnTo>
                  <a:lnTo>
                    <a:pt x="15043874" y="5735485"/>
                  </a:lnTo>
                  <a:lnTo>
                    <a:pt x="15043874" y="4712119"/>
                  </a:lnTo>
                  <a:lnTo>
                    <a:pt x="16067240" y="4712119"/>
                  </a:lnTo>
                  <a:lnTo>
                    <a:pt x="16067240" y="4696244"/>
                  </a:lnTo>
                  <a:lnTo>
                    <a:pt x="15043874" y="4696244"/>
                  </a:lnTo>
                  <a:lnTo>
                    <a:pt x="15043874" y="3672878"/>
                  </a:lnTo>
                  <a:lnTo>
                    <a:pt x="16067240" y="3672878"/>
                  </a:lnTo>
                  <a:lnTo>
                    <a:pt x="16067240" y="3657003"/>
                  </a:lnTo>
                  <a:lnTo>
                    <a:pt x="15043874" y="3657003"/>
                  </a:lnTo>
                  <a:lnTo>
                    <a:pt x="15043874" y="2633637"/>
                  </a:lnTo>
                  <a:lnTo>
                    <a:pt x="16067240" y="2633637"/>
                  </a:lnTo>
                  <a:lnTo>
                    <a:pt x="16067240" y="2617762"/>
                  </a:lnTo>
                  <a:lnTo>
                    <a:pt x="15043874" y="2617762"/>
                  </a:lnTo>
                  <a:lnTo>
                    <a:pt x="15043874" y="1594294"/>
                  </a:lnTo>
                  <a:lnTo>
                    <a:pt x="16067240" y="1594294"/>
                  </a:lnTo>
                  <a:lnTo>
                    <a:pt x="16067240" y="1578419"/>
                  </a:lnTo>
                  <a:lnTo>
                    <a:pt x="15043874" y="1578419"/>
                  </a:lnTo>
                  <a:lnTo>
                    <a:pt x="15043874" y="555053"/>
                  </a:lnTo>
                  <a:lnTo>
                    <a:pt x="16067240" y="555053"/>
                  </a:lnTo>
                  <a:lnTo>
                    <a:pt x="16067240" y="539178"/>
                  </a:lnTo>
                  <a:lnTo>
                    <a:pt x="15043874" y="539178"/>
                  </a:lnTo>
                  <a:lnTo>
                    <a:pt x="15043874" y="0"/>
                  </a:lnTo>
                  <a:lnTo>
                    <a:pt x="15027999" y="0"/>
                  </a:lnTo>
                  <a:lnTo>
                    <a:pt x="15027999" y="9892538"/>
                  </a:lnTo>
                  <a:lnTo>
                    <a:pt x="14004633" y="9892538"/>
                  </a:lnTo>
                  <a:lnTo>
                    <a:pt x="14004633" y="8869172"/>
                  </a:lnTo>
                  <a:lnTo>
                    <a:pt x="15027999" y="8869172"/>
                  </a:lnTo>
                  <a:lnTo>
                    <a:pt x="15027999" y="8853297"/>
                  </a:lnTo>
                  <a:lnTo>
                    <a:pt x="14004633" y="8853297"/>
                  </a:lnTo>
                  <a:lnTo>
                    <a:pt x="14004633" y="7829829"/>
                  </a:lnTo>
                  <a:lnTo>
                    <a:pt x="15027999" y="7829829"/>
                  </a:lnTo>
                  <a:lnTo>
                    <a:pt x="15027999" y="7813954"/>
                  </a:lnTo>
                  <a:lnTo>
                    <a:pt x="14004633" y="7813954"/>
                  </a:lnTo>
                  <a:lnTo>
                    <a:pt x="14004633" y="6790601"/>
                  </a:lnTo>
                  <a:lnTo>
                    <a:pt x="15027999" y="6790601"/>
                  </a:lnTo>
                  <a:lnTo>
                    <a:pt x="15027999" y="6774713"/>
                  </a:lnTo>
                  <a:lnTo>
                    <a:pt x="14004633" y="6774713"/>
                  </a:lnTo>
                  <a:lnTo>
                    <a:pt x="14004633" y="5751360"/>
                  </a:lnTo>
                  <a:lnTo>
                    <a:pt x="15027999" y="5751360"/>
                  </a:lnTo>
                  <a:lnTo>
                    <a:pt x="15027999" y="5735485"/>
                  </a:lnTo>
                  <a:lnTo>
                    <a:pt x="14004633" y="5735485"/>
                  </a:lnTo>
                  <a:lnTo>
                    <a:pt x="14004633" y="4712119"/>
                  </a:lnTo>
                  <a:lnTo>
                    <a:pt x="15027999" y="4712119"/>
                  </a:lnTo>
                  <a:lnTo>
                    <a:pt x="15027999" y="4696244"/>
                  </a:lnTo>
                  <a:lnTo>
                    <a:pt x="14004633" y="4696244"/>
                  </a:lnTo>
                  <a:lnTo>
                    <a:pt x="14004633" y="3672878"/>
                  </a:lnTo>
                  <a:lnTo>
                    <a:pt x="15027999" y="3672878"/>
                  </a:lnTo>
                  <a:lnTo>
                    <a:pt x="15027999" y="3657003"/>
                  </a:lnTo>
                  <a:lnTo>
                    <a:pt x="14004633" y="3657003"/>
                  </a:lnTo>
                  <a:lnTo>
                    <a:pt x="14004633" y="2633637"/>
                  </a:lnTo>
                  <a:lnTo>
                    <a:pt x="15027999" y="2633637"/>
                  </a:lnTo>
                  <a:lnTo>
                    <a:pt x="15027999" y="2617762"/>
                  </a:lnTo>
                  <a:lnTo>
                    <a:pt x="14004633" y="2617762"/>
                  </a:lnTo>
                  <a:lnTo>
                    <a:pt x="14004633" y="1594294"/>
                  </a:lnTo>
                  <a:lnTo>
                    <a:pt x="15027999" y="1594294"/>
                  </a:lnTo>
                  <a:lnTo>
                    <a:pt x="15027999" y="1578419"/>
                  </a:lnTo>
                  <a:lnTo>
                    <a:pt x="14004633" y="1578419"/>
                  </a:lnTo>
                  <a:lnTo>
                    <a:pt x="14004633" y="555053"/>
                  </a:lnTo>
                  <a:lnTo>
                    <a:pt x="15027999" y="555053"/>
                  </a:lnTo>
                  <a:lnTo>
                    <a:pt x="15027999" y="539178"/>
                  </a:lnTo>
                  <a:lnTo>
                    <a:pt x="14004633" y="539178"/>
                  </a:lnTo>
                  <a:lnTo>
                    <a:pt x="14004633" y="0"/>
                  </a:lnTo>
                  <a:lnTo>
                    <a:pt x="13988758" y="0"/>
                  </a:lnTo>
                  <a:lnTo>
                    <a:pt x="13988758" y="9892538"/>
                  </a:lnTo>
                  <a:lnTo>
                    <a:pt x="12965405" y="9892538"/>
                  </a:lnTo>
                  <a:lnTo>
                    <a:pt x="12965405" y="8869172"/>
                  </a:lnTo>
                  <a:lnTo>
                    <a:pt x="13988758" y="8869172"/>
                  </a:lnTo>
                  <a:lnTo>
                    <a:pt x="13988758" y="8853297"/>
                  </a:lnTo>
                  <a:lnTo>
                    <a:pt x="12965405" y="8853297"/>
                  </a:lnTo>
                  <a:lnTo>
                    <a:pt x="12965405" y="7829829"/>
                  </a:lnTo>
                  <a:lnTo>
                    <a:pt x="13988758" y="7829829"/>
                  </a:lnTo>
                  <a:lnTo>
                    <a:pt x="13988758" y="7813954"/>
                  </a:lnTo>
                  <a:lnTo>
                    <a:pt x="12965405" y="7813954"/>
                  </a:lnTo>
                  <a:lnTo>
                    <a:pt x="12965405" y="6790601"/>
                  </a:lnTo>
                  <a:lnTo>
                    <a:pt x="13988758" y="6790601"/>
                  </a:lnTo>
                  <a:lnTo>
                    <a:pt x="13988758" y="6774713"/>
                  </a:lnTo>
                  <a:lnTo>
                    <a:pt x="12965405" y="6774713"/>
                  </a:lnTo>
                  <a:lnTo>
                    <a:pt x="12965405" y="5751360"/>
                  </a:lnTo>
                  <a:lnTo>
                    <a:pt x="13988758" y="5751360"/>
                  </a:lnTo>
                  <a:lnTo>
                    <a:pt x="13988758" y="5735485"/>
                  </a:lnTo>
                  <a:lnTo>
                    <a:pt x="12965405" y="5735485"/>
                  </a:lnTo>
                  <a:lnTo>
                    <a:pt x="12965405" y="4712119"/>
                  </a:lnTo>
                  <a:lnTo>
                    <a:pt x="13988758" y="4712119"/>
                  </a:lnTo>
                  <a:lnTo>
                    <a:pt x="13988758" y="4696244"/>
                  </a:lnTo>
                  <a:lnTo>
                    <a:pt x="12965405" y="4696244"/>
                  </a:lnTo>
                  <a:lnTo>
                    <a:pt x="12965405" y="3672878"/>
                  </a:lnTo>
                  <a:lnTo>
                    <a:pt x="13988758" y="3672878"/>
                  </a:lnTo>
                  <a:lnTo>
                    <a:pt x="13988758" y="3657003"/>
                  </a:lnTo>
                  <a:lnTo>
                    <a:pt x="12965405" y="3657003"/>
                  </a:lnTo>
                  <a:lnTo>
                    <a:pt x="12965405" y="2633637"/>
                  </a:lnTo>
                  <a:lnTo>
                    <a:pt x="13988758" y="2633637"/>
                  </a:lnTo>
                  <a:lnTo>
                    <a:pt x="13988758" y="2617762"/>
                  </a:lnTo>
                  <a:lnTo>
                    <a:pt x="12965405" y="2617762"/>
                  </a:lnTo>
                  <a:lnTo>
                    <a:pt x="12965405" y="1594294"/>
                  </a:lnTo>
                  <a:lnTo>
                    <a:pt x="13988758" y="1594294"/>
                  </a:lnTo>
                  <a:lnTo>
                    <a:pt x="13988758" y="1578419"/>
                  </a:lnTo>
                  <a:lnTo>
                    <a:pt x="12965405" y="1578419"/>
                  </a:lnTo>
                  <a:lnTo>
                    <a:pt x="12965405" y="555053"/>
                  </a:lnTo>
                  <a:lnTo>
                    <a:pt x="13988758" y="555053"/>
                  </a:lnTo>
                  <a:lnTo>
                    <a:pt x="13988758" y="539178"/>
                  </a:lnTo>
                  <a:lnTo>
                    <a:pt x="12965405" y="539178"/>
                  </a:lnTo>
                  <a:lnTo>
                    <a:pt x="12965405" y="0"/>
                  </a:lnTo>
                  <a:lnTo>
                    <a:pt x="12949517" y="0"/>
                  </a:lnTo>
                  <a:lnTo>
                    <a:pt x="12949517" y="9892538"/>
                  </a:lnTo>
                  <a:lnTo>
                    <a:pt x="11926049" y="9892538"/>
                  </a:lnTo>
                  <a:lnTo>
                    <a:pt x="11926049" y="8869172"/>
                  </a:lnTo>
                  <a:lnTo>
                    <a:pt x="12949517" y="8869172"/>
                  </a:lnTo>
                  <a:lnTo>
                    <a:pt x="12949517" y="8853297"/>
                  </a:lnTo>
                  <a:lnTo>
                    <a:pt x="11926049" y="8853297"/>
                  </a:lnTo>
                  <a:lnTo>
                    <a:pt x="11926049" y="7829829"/>
                  </a:lnTo>
                  <a:lnTo>
                    <a:pt x="12949517" y="7829829"/>
                  </a:lnTo>
                  <a:lnTo>
                    <a:pt x="12949517" y="7813954"/>
                  </a:lnTo>
                  <a:lnTo>
                    <a:pt x="11926049" y="7813954"/>
                  </a:lnTo>
                  <a:lnTo>
                    <a:pt x="11926049" y="6790601"/>
                  </a:lnTo>
                  <a:lnTo>
                    <a:pt x="12949517" y="6790601"/>
                  </a:lnTo>
                  <a:lnTo>
                    <a:pt x="12949517" y="6774713"/>
                  </a:lnTo>
                  <a:lnTo>
                    <a:pt x="11926049" y="6774713"/>
                  </a:lnTo>
                  <a:lnTo>
                    <a:pt x="11926049" y="5751360"/>
                  </a:lnTo>
                  <a:lnTo>
                    <a:pt x="12949517" y="5751360"/>
                  </a:lnTo>
                  <a:lnTo>
                    <a:pt x="12949517" y="5735485"/>
                  </a:lnTo>
                  <a:lnTo>
                    <a:pt x="11926049" y="5735485"/>
                  </a:lnTo>
                  <a:lnTo>
                    <a:pt x="11926049" y="4712119"/>
                  </a:lnTo>
                  <a:lnTo>
                    <a:pt x="12949517" y="4712119"/>
                  </a:lnTo>
                  <a:lnTo>
                    <a:pt x="12949517" y="4696244"/>
                  </a:lnTo>
                  <a:lnTo>
                    <a:pt x="11926049" y="4696244"/>
                  </a:lnTo>
                  <a:lnTo>
                    <a:pt x="11926049" y="3672878"/>
                  </a:lnTo>
                  <a:lnTo>
                    <a:pt x="12949517" y="3672878"/>
                  </a:lnTo>
                  <a:lnTo>
                    <a:pt x="12949517" y="3657003"/>
                  </a:lnTo>
                  <a:lnTo>
                    <a:pt x="11926049" y="3657003"/>
                  </a:lnTo>
                  <a:lnTo>
                    <a:pt x="11926049" y="2633637"/>
                  </a:lnTo>
                  <a:lnTo>
                    <a:pt x="12949517" y="2633637"/>
                  </a:lnTo>
                  <a:lnTo>
                    <a:pt x="12949517" y="2617762"/>
                  </a:lnTo>
                  <a:lnTo>
                    <a:pt x="11926049" y="2617762"/>
                  </a:lnTo>
                  <a:lnTo>
                    <a:pt x="11926049" y="1594294"/>
                  </a:lnTo>
                  <a:lnTo>
                    <a:pt x="12949517" y="1594294"/>
                  </a:lnTo>
                  <a:lnTo>
                    <a:pt x="12949517" y="1578419"/>
                  </a:lnTo>
                  <a:lnTo>
                    <a:pt x="11926049" y="1578419"/>
                  </a:lnTo>
                  <a:lnTo>
                    <a:pt x="11926049" y="555053"/>
                  </a:lnTo>
                  <a:lnTo>
                    <a:pt x="12949517" y="555053"/>
                  </a:lnTo>
                  <a:lnTo>
                    <a:pt x="12949517" y="539178"/>
                  </a:lnTo>
                  <a:lnTo>
                    <a:pt x="11926049" y="539178"/>
                  </a:lnTo>
                  <a:lnTo>
                    <a:pt x="11926049" y="0"/>
                  </a:lnTo>
                  <a:lnTo>
                    <a:pt x="11910174" y="0"/>
                  </a:lnTo>
                  <a:lnTo>
                    <a:pt x="11910174" y="9892538"/>
                  </a:lnTo>
                  <a:lnTo>
                    <a:pt x="10886821" y="9892538"/>
                  </a:lnTo>
                  <a:lnTo>
                    <a:pt x="10886821" y="8869172"/>
                  </a:lnTo>
                  <a:lnTo>
                    <a:pt x="11910174" y="8869172"/>
                  </a:lnTo>
                  <a:lnTo>
                    <a:pt x="11910174" y="8853297"/>
                  </a:lnTo>
                  <a:lnTo>
                    <a:pt x="10886821" y="8853297"/>
                  </a:lnTo>
                  <a:lnTo>
                    <a:pt x="10886821" y="7829829"/>
                  </a:lnTo>
                  <a:lnTo>
                    <a:pt x="11910174" y="7829829"/>
                  </a:lnTo>
                  <a:lnTo>
                    <a:pt x="11910174" y="7813954"/>
                  </a:lnTo>
                  <a:lnTo>
                    <a:pt x="10886821" y="7813954"/>
                  </a:lnTo>
                  <a:lnTo>
                    <a:pt x="10886821" y="6790601"/>
                  </a:lnTo>
                  <a:lnTo>
                    <a:pt x="11910174" y="6790601"/>
                  </a:lnTo>
                  <a:lnTo>
                    <a:pt x="11910174" y="6774713"/>
                  </a:lnTo>
                  <a:lnTo>
                    <a:pt x="10886821" y="6774713"/>
                  </a:lnTo>
                  <a:lnTo>
                    <a:pt x="10886821" y="5751360"/>
                  </a:lnTo>
                  <a:lnTo>
                    <a:pt x="11910174" y="5751360"/>
                  </a:lnTo>
                  <a:lnTo>
                    <a:pt x="11910174" y="5735485"/>
                  </a:lnTo>
                  <a:lnTo>
                    <a:pt x="10886821" y="5735485"/>
                  </a:lnTo>
                  <a:lnTo>
                    <a:pt x="10886821" y="4712119"/>
                  </a:lnTo>
                  <a:lnTo>
                    <a:pt x="11910174" y="4712119"/>
                  </a:lnTo>
                  <a:lnTo>
                    <a:pt x="11910174" y="4696244"/>
                  </a:lnTo>
                  <a:lnTo>
                    <a:pt x="10886821" y="4696244"/>
                  </a:lnTo>
                  <a:lnTo>
                    <a:pt x="10886821" y="3672878"/>
                  </a:lnTo>
                  <a:lnTo>
                    <a:pt x="11910174" y="3672878"/>
                  </a:lnTo>
                  <a:lnTo>
                    <a:pt x="11910174" y="3657003"/>
                  </a:lnTo>
                  <a:lnTo>
                    <a:pt x="10886821" y="3657003"/>
                  </a:lnTo>
                  <a:lnTo>
                    <a:pt x="10886821" y="2633637"/>
                  </a:lnTo>
                  <a:lnTo>
                    <a:pt x="11910174" y="2633637"/>
                  </a:lnTo>
                  <a:lnTo>
                    <a:pt x="11910174" y="2617762"/>
                  </a:lnTo>
                  <a:lnTo>
                    <a:pt x="10886821" y="2617762"/>
                  </a:lnTo>
                  <a:lnTo>
                    <a:pt x="10886821" y="1594294"/>
                  </a:lnTo>
                  <a:lnTo>
                    <a:pt x="11910174" y="1594294"/>
                  </a:lnTo>
                  <a:lnTo>
                    <a:pt x="11910174" y="1578419"/>
                  </a:lnTo>
                  <a:lnTo>
                    <a:pt x="10886821" y="1578419"/>
                  </a:lnTo>
                  <a:lnTo>
                    <a:pt x="10886821" y="555053"/>
                  </a:lnTo>
                  <a:lnTo>
                    <a:pt x="11910174" y="555053"/>
                  </a:lnTo>
                  <a:lnTo>
                    <a:pt x="11910174" y="539178"/>
                  </a:lnTo>
                  <a:lnTo>
                    <a:pt x="10886821" y="539178"/>
                  </a:lnTo>
                  <a:lnTo>
                    <a:pt x="10886821" y="0"/>
                  </a:lnTo>
                  <a:lnTo>
                    <a:pt x="10870933" y="0"/>
                  </a:lnTo>
                  <a:lnTo>
                    <a:pt x="10870933" y="9892538"/>
                  </a:lnTo>
                  <a:lnTo>
                    <a:pt x="9850653" y="9892538"/>
                  </a:lnTo>
                  <a:lnTo>
                    <a:pt x="9850653" y="8869172"/>
                  </a:lnTo>
                  <a:lnTo>
                    <a:pt x="10870933" y="8869172"/>
                  </a:lnTo>
                  <a:lnTo>
                    <a:pt x="10870933" y="8853297"/>
                  </a:lnTo>
                  <a:lnTo>
                    <a:pt x="9850653" y="8853297"/>
                  </a:lnTo>
                  <a:lnTo>
                    <a:pt x="9850653" y="7829829"/>
                  </a:lnTo>
                  <a:lnTo>
                    <a:pt x="10870933" y="7829829"/>
                  </a:lnTo>
                  <a:lnTo>
                    <a:pt x="10870933" y="7813954"/>
                  </a:lnTo>
                  <a:lnTo>
                    <a:pt x="9850653" y="7813954"/>
                  </a:lnTo>
                  <a:lnTo>
                    <a:pt x="9850653" y="6790601"/>
                  </a:lnTo>
                  <a:lnTo>
                    <a:pt x="10870933" y="6790601"/>
                  </a:lnTo>
                  <a:lnTo>
                    <a:pt x="10870933" y="6774713"/>
                  </a:lnTo>
                  <a:lnTo>
                    <a:pt x="9850653" y="6774713"/>
                  </a:lnTo>
                  <a:lnTo>
                    <a:pt x="9850653" y="5751360"/>
                  </a:lnTo>
                  <a:lnTo>
                    <a:pt x="10870933" y="5751360"/>
                  </a:lnTo>
                  <a:lnTo>
                    <a:pt x="10870933" y="5735485"/>
                  </a:lnTo>
                  <a:lnTo>
                    <a:pt x="9850653" y="5735485"/>
                  </a:lnTo>
                  <a:lnTo>
                    <a:pt x="9850653" y="4712119"/>
                  </a:lnTo>
                  <a:lnTo>
                    <a:pt x="10870933" y="4712119"/>
                  </a:lnTo>
                  <a:lnTo>
                    <a:pt x="10870933" y="4696244"/>
                  </a:lnTo>
                  <a:lnTo>
                    <a:pt x="9850653" y="4696244"/>
                  </a:lnTo>
                  <a:lnTo>
                    <a:pt x="9850653" y="3672878"/>
                  </a:lnTo>
                  <a:lnTo>
                    <a:pt x="10870933" y="3672878"/>
                  </a:lnTo>
                  <a:lnTo>
                    <a:pt x="10870933" y="3657003"/>
                  </a:lnTo>
                  <a:lnTo>
                    <a:pt x="9850653" y="3657003"/>
                  </a:lnTo>
                  <a:lnTo>
                    <a:pt x="9850653" y="2633637"/>
                  </a:lnTo>
                  <a:lnTo>
                    <a:pt x="10870933" y="2633637"/>
                  </a:lnTo>
                  <a:lnTo>
                    <a:pt x="10870933" y="2617762"/>
                  </a:lnTo>
                  <a:lnTo>
                    <a:pt x="9850653" y="2617762"/>
                  </a:lnTo>
                  <a:lnTo>
                    <a:pt x="9850653" y="1594294"/>
                  </a:lnTo>
                  <a:lnTo>
                    <a:pt x="10870933" y="1594294"/>
                  </a:lnTo>
                  <a:lnTo>
                    <a:pt x="10870933" y="1578419"/>
                  </a:lnTo>
                  <a:lnTo>
                    <a:pt x="9850653" y="1578419"/>
                  </a:lnTo>
                  <a:lnTo>
                    <a:pt x="9850653" y="555053"/>
                  </a:lnTo>
                  <a:lnTo>
                    <a:pt x="10870933" y="555053"/>
                  </a:lnTo>
                  <a:lnTo>
                    <a:pt x="10870933" y="539178"/>
                  </a:lnTo>
                  <a:lnTo>
                    <a:pt x="9850653" y="539178"/>
                  </a:lnTo>
                  <a:lnTo>
                    <a:pt x="9850653" y="0"/>
                  </a:lnTo>
                  <a:lnTo>
                    <a:pt x="9847580" y="0"/>
                  </a:lnTo>
                  <a:lnTo>
                    <a:pt x="9834778" y="0"/>
                  </a:lnTo>
                  <a:lnTo>
                    <a:pt x="9831705" y="0"/>
                  </a:lnTo>
                  <a:lnTo>
                    <a:pt x="9831705" y="539178"/>
                  </a:lnTo>
                  <a:lnTo>
                    <a:pt x="9831705" y="9892538"/>
                  </a:lnTo>
                  <a:lnTo>
                    <a:pt x="8811412" y="9892538"/>
                  </a:lnTo>
                  <a:lnTo>
                    <a:pt x="8811412" y="8869172"/>
                  </a:lnTo>
                  <a:lnTo>
                    <a:pt x="9831705" y="8869172"/>
                  </a:lnTo>
                  <a:lnTo>
                    <a:pt x="9831705" y="8853297"/>
                  </a:lnTo>
                  <a:lnTo>
                    <a:pt x="8811412" y="8853297"/>
                  </a:lnTo>
                  <a:lnTo>
                    <a:pt x="8811412" y="7829829"/>
                  </a:lnTo>
                  <a:lnTo>
                    <a:pt x="9831705" y="7829829"/>
                  </a:lnTo>
                  <a:lnTo>
                    <a:pt x="9831705" y="7813954"/>
                  </a:lnTo>
                  <a:lnTo>
                    <a:pt x="8811412" y="7813954"/>
                  </a:lnTo>
                  <a:lnTo>
                    <a:pt x="8811412" y="6790601"/>
                  </a:lnTo>
                  <a:lnTo>
                    <a:pt x="9831705" y="6790601"/>
                  </a:lnTo>
                  <a:lnTo>
                    <a:pt x="9831705" y="6774713"/>
                  </a:lnTo>
                  <a:lnTo>
                    <a:pt x="8811412" y="6774713"/>
                  </a:lnTo>
                  <a:lnTo>
                    <a:pt x="8811412" y="5751360"/>
                  </a:lnTo>
                  <a:lnTo>
                    <a:pt x="9831705" y="5751360"/>
                  </a:lnTo>
                  <a:lnTo>
                    <a:pt x="9831705" y="5735485"/>
                  </a:lnTo>
                  <a:lnTo>
                    <a:pt x="8811412" y="5735485"/>
                  </a:lnTo>
                  <a:lnTo>
                    <a:pt x="8811412" y="4712119"/>
                  </a:lnTo>
                  <a:lnTo>
                    <a:pt x="9831705" y="4712119"/>
                  </a:lnTo>
                  <a:lnTo>
                    <a:pt x="9831705" y="4696244"/>
                  </a:lnTo>
                  <a:lnTo>
                    <a:pt x="8811412" y="4696244"/>
                  </a:lnTo>
                  <a:lnTo>
                    <a:pt x="8811412" y="3672878"/>
                  </a:lnTo>
                  <a:lnTo>
                    <a:pt x="9831705" y="3672878"/>
                  </a:lnTo>
                  <a:lnTo>
                    <a:pt x="9831705" y="3657003"/>
                  </a:lnTo>
                  <a:lnTo>
                    <a:pt x="8811412" y="3657003"/>
                  </a:lnTo>
                  <a:lnTo>
                    <a:pt x="8811412" y="2633637"/>
                  </a:lnTo>
                  <a:lnTo>
                    <a:pt x="9831705" y="2633637"/>
                  </a:lnTo>
                  <a:lnTo>
                    <a:pt x="9831705" y="2617762"/>
                  </a:lnTo>
                  <a:lnTo>
                    <a:pt x="8811412" y="2617762"/>
                  </a:lnTo>
                  <a:lnTo>
                    <a:pt x="8811412" y="1594294"/>
                  </a:lnTo>
                  <a:lnTo>
                    <a:pt x="9831705" y="1594294"/>
                  </a:lnTo>
                  <a:lnTo>
                    <a:pt x="9831705" y="1578419"/>
                  </a:lnTo>
                  <a:lnTo>
                    <a:pt x="8811412" y="1578419"/>
                  </a:lnTo>
                  <a:lnTo>
                    <a:pt x="8811412" y="555053"/>
                  </a:lnTo>
                  <a:lnTo>
                    <a:pt x="9831705" y="555053"/>
                  </a:lnTo>
                  <a:lnTo>
                    <a:pt x="9831705" y="539178"/>
                  </a:lnTo>
                  <a:lnTo>
                    <a:pt x="8811412" y="539178"/>
                  </a:lnTo>
                  <a:lnTo>
                    <a:pt x="8811412" y="0"/>
                  </a:lnTo>
                  <a:lnTo>
                    <a:pt x="8795537" y="0"/>
                  </a:lnTo>
                  <a:lnTo>
                    <a:pt x="8795537" y="9892538"/>
                  </a:lnTo>
                  <a:lnTo>
                    <a:pt x="7772171" y="9892538"/>
                  </a:lnTo>
                  <a:lnTo>
                    <a:pt x="7772171" y="8869172"/>
                  </a:lnTo>
                  <a:lnTo>
                    <a:pt x="8795537" y="8869172"/>
                  </a:lnTo>
                  <a:lnTo>
                    <a:pt x="8795537" y="8853297"/>
                  </a:lnTo>
                  <a:lnTo>
                    <a:pt x="7772171" y="8853297"/>
                  </a:lnTo>
                  <a:lnTo>
                    <a:pt x="7772171" y="7829829"/>
                  </a:lnTo>
                  <a:lnTo>
                    <a:pt x="8795537" y="7829829"/>
                  </a:lnTo>
                  <a:lnTo>
                    <a:pt x="8795537" y="7813954"/>
                  </a:lnTo>
                  <a:lnTo>
                    <a:pt x="7772171" y="7813954"/>
                  </a:lnTo>
                  <a:lnTo>
                    <a:pt x="7772171" y="6790601"/>
                  </a:lnTo>
                  <a:lnTo>
                    <a:pt x="8795537" y="6790601"/>
                  </a:lnTo>
                  <a:lnTo>
                    <a:pt x="8795537" y="6774713"/>
                  </a:lnTo>
                  <a:lnTo>
                    <a:pt x="7772171" y="6774713"/>
                  </a:lnTo>
                  <a:lnTo>
                    <a:pt x="7772171" y="5751360"/>
                  </a:lnTo>
                  <a:lnTo>
                    <a:pt x="8795537" y="5751360"/>
                  </a:lnTo>
                  <a:lnTo>
                    <a:pt x="8795537" y="5735485"/>
                  </a:lnTo>
                  <a:lnTo>
                    <a:pt x="7772171" y="5735485"/>
                  </a:lnTo>
                  <a:lnTo>
                    <a:pt x="7772171" y="4712119"/>
                  </a:lnTo>
                  <a:lnTo>
                    <a:pt x="8795537" y="4712119"/>
                  </a:lnTo>
                  <a:lnTo>
                    <a:pt x="8795537" y="4696244"/>
                  </a:lnTo>
                  <a:lnTo>
                    <a:pt x="7772171" y="4696244"/>
                  </a:lnTo>
                  <a:lnTo>
                    <a:pt x="7772171" y="3672878"/>
                  </a:lnTo>
                  <a:lnTo>
                    <a:pt x="8795537" y="3672878"/>
                  </a:lnTo>
                  <a:lnTo>
                    <a:pt x="8795537" y="3657003"/>
                  </a:lnTo>
                  <a:lnTo>
                    <a:pt x="7772171" y="3657003"/>
                  </a:lnTo>
                  <a:lnTo>
                    <a:pt x="7772171" y="2633637"/>
                  </a:lnTo>
                  <a:lnTo>
                    <a:pt x="8795537" y="2633637"/>
                  </a:lnTo>
                  <a:lnTo>
                    <a:pt x="8795537" y="2617762"/>
                  </a:lnTo>
                  <a:lnTo>
                    <a:pt x="7772171" y="2617762"/>
                  </a:lnTo>
                  <a:lnTo>
                    <a:pt x="7772171" y="1594294"/>
                  </a:lnTo>
                  <a:lnTo>
                    <a:pt x="8795537" y="1594294"/>
                  </a:lnTo>
                  <a:lnTo>
                    <a:pt x="8795537" y="1578419"/>
                  </a:lnTo>
                  <a:lnTo>
                    <a:pt x="7772171" y="1578419"/>
                  </a:lnTo>
                  <a:lnTo>
                    <a:pt x="7772171" y="555053"/>
                  </a:lnTo>
                  <a:lnTo>
                    <a:pt x="8795537" y="555053"/>
                  </a:lnTo>
                  <a:lnTo>
                    <a:pt x="8795537" y="539178"/>
                  </a:lnTo>
                  <a:lnTo>
                    <a:pt x="7772171" y="539178"/>
                  </a:lnTo>
                  <a:lnTo>
                    <a:pt x="7772171" y="0"/>
                  </a:lnTo>
                  <a:lnTo>
                    <a:pt x="7756296" y="0"/>
                  </a:lnTo>
                  <a:lnTo>
                    <a:pt x="7756296" y="9892538"/>
                  </a:lnTo>
                  <a:lnTo>
                    <a:pt x="6732829" y="9892538"/>
                  </a:lnTo>
                  <a:lnTo>
                    <a:pt x="6732829" y="8869172"/>
                  </a:lnTo>
                  <a:lnTo>
                    <a:pt x="7756296" y="8869172"/>
                  </a:lnTo>
                  <a:lnTo>
                    <a:pt x="7756296" y="8853297"/>
                  </a:lnTo>
                  <a:lnTo>
                    <a:pt x="6732829" y="8853297"/>
                  </a:lnTo>
                  <a:lnTo>
                    <a:pt x="6732829" y="7829829"/>
                  </a:lnTo>
                  <a:lnTo>
                    <a:pt x="7756296" y="7829829"/>
                  </a:lnTo>
                  <a:lnTo>
                    <a:pt x="7756296" y="7813954"/>
                  </a:lnTo>
                  <a:lnTo>
                    <a:pt x="6732829" y="7813954"/>
                  </a:lnTo>
                  <a:lnTo>
                    <a:pt x="6732829" y="6790601"/>
                  </a:lnTo>
                  <a:lnTo>
                    <a:pt x="7756296" y="6790601"/>
                  </a:lnTo>
                  <a:lnTo>
                    <a:pt x="7756296" y="6774713"/>
                  </a:lnTo>
                  <a:lnTo>
                    <a:pt x="6732829" y="6774713"/>
                  </a:lnTo>
                  <a:lnTo>
                    <a:pt x="6732829" y="5751360"/>
                  </a:lnTo>
                  <a:lnTo>
                    <a:pt x="7756296" y="5751360"/>
                  </a:lnTo>
                  <a:lnTo>
                    <a:pt x="7756296" y="5735485"/>
                  </a:lnTo>
                  <a:lnTo>
                    <a:pt x="6732829" y="5735485"/>
                  </a:lnTo>
                  <a:lnTo>
                    <a:pt x="6732829" y="4712119"/>
                  </a:lnTo>
                  <a:lnTo>
                    <a:pt x="7756296" y="4712119"/>
                  </a:lnTo>
                  <a:lnTo>
                    <a:pt x="7756296" y="4696244"/>
                  </a:lnTo>
                  <a:lnTo>
                    <a:pt x="6732829" y="4696244"/>
                  </a:lnTo>
                  <a:lnTo>
                    <a:pt x="6732829" y="3672878"/>
                  </a:lnTo>
                  <a:lnTo>
                    <a:pt x="7756296" y="3672878"/>
                  </a:lnTo>
                  <a:lnTo>
                    <a:pt x="7756296" y="3657003"/>
                  </a:lnTo>
                  <a:lnTo>
                    <a:pt x="6732829" y="3657003"/>
                  </a:lnTo>
                  <a:lnTo>
                    <a:pt x="6732829" y="2633637"/>
                  </a:lnTo>
                  <a:lnTo>
                    <a:pt x="7756296" y="2633637"/>
                  </a:lnTo>
                  <a:lnTo>
                    <a:pt x="7756296" y="2617762"/>
                  </a:lnTo>
                  <a:lnTo>
                    <a:pt x="6732829" y="2617762"/>
                  </a:lnTo>
                  <a:lnTo>
                    <a:pt x="6732829" y="1594294"/>
                  </a:lnTo>
                  <a:lnTo>
                    <a:pt x="7756296" y="1594294"/>
                  </a:lnTo>
                  <a:lnTo>
                    <a:pt x="7756296" y="1578419"/>
                  </a:lnTo>
                  <a:lnTo>
                    <a:pt x="6732829" y="1578419"/>
                  </a:lnTo>
                  <a:lnTo>
                    <a:pt x="6732829" y="555053"/>
                  </a:lnTo>
                  <a:lnTo>
                    <a:pt x="7756296" y="555053"/>
                  </a:lnTo>
                  <a:lnTo>
                    <a:pt x="7756296" y="539178"/>
                  </a:lnTo>
                  <a:lnTo>
                    <a:pt x="6732829" y="539178"/>
                  </a:lnTo>
                  <a:lnTo>
                    <a:pt x="6732829" y="0"/>
                  </a:lnTo>
                  <a:lnTo>
                    <a:pt x="6716954" y="0"/>
                  </a:lnTo>
                  <a:lnTo>
                    <a:pt x="6716954" y="9892538"/>
                  </a:lnTo>
                  <a:lnTo>
                    <a:pt x="5693600" y="9892538"/>
                  </a:lnTo>
                  <a:lnTo>
                    <a:pt x="5693600" y="8869172"/>
                  </a:lnTo>
                  <a:lnTo>
                    <a:pt x="6716954" y="8869172"/>
                  </a:lnTo>
                  <a:lnTo>
                    <a:pt x="6716954" y="8853297"/>
                  </a:lnTo>
                  <a:lnTo>
                    <a:pt x="5693600" y="8853297"/>
                  </a:lnTo>
                  <a:lnTo>
                    <a:pt x="5693600" y="7829829"/>
                  </a:lnTo>
                  <a:lnTo>
                    <a:pt x="6716954" y="7829829"/>
                  </a:lnTo>
                  <a:lnTo>
                    <a:pt x="6716954" y="7813954"/>
                  </a:lnTo>
                  <a:lnTo>
                    <a:pt x="5693600" y="7813954"/>
                  </a:lnTo>
                  <a:lnTo>
                    <a:pt x="5693600" y="6790601"/>
                  </a:lnTo>
                  <a:lnTo>
                    <a:pt x="6716954" y="6790601"/>
                  </a:lnTo>
                  <a:lnTo>
                    <a:pt x="6716954" y="6774713"/>
                  </a:lnTo>
                  <a:lnTo>
                    <a:pt x="5693600" y="6774713"/>
                  </a:lnTo>
                  <a:lnTo>
                    <a:pt x="5693600" y="5751360"/>
                  </a:lnTo>
                  <a:lnTo>
                    <a:pt x="6716954" y="5751360"/>
                  </a:lnTo>
                  <a:lnTo>
                    <a:pt x="6716954" y="5735485"/>
                  </a:lnTo>
                  <a:lnTo>
                    <a:pt x="5693600" y="5735485"/>
                  </a:lnTo>
                  <a:lnTo>
                    <a:pt x="5693600" y="4712119"/>
                  </a:lnTo>
                  <a:lnTo>
                    <a:pt x="6716954" y="4712119"/>
                  </a:lnTo>
                  <a:lnTo>
                    <a:pt x="6716954" y="4696244"/>
                  </a:lnTo>
                  <a:lnTo>
                    <a:pt x="5693600" y="4696244"/>
                  </a:lnTo>
                  <a:lnTo>
                    <a:pt x="5693600" y="3672878"/>
                  </a:lnTo>
                  <a:lnTo>
                    <a:pt x="6716954" y="3672878"/>
                  </a:lnTo>
                  <a:lnTo>
                    <a:pt x="6716954" y="3657003"/>
                  </a:lnTo>
                  <a:lnTo>
                    <a:pt x="5693600" y="3657003"/>
                  </a:lnTo>
                  <a:lnTo>
                    <a:pt x="5693600" y="2633637"/>
                  </a:lnTo>
                  <a:lnTo>
                    <a:pt x="6716954" y="2633637"/>
                  </a:lnTo>
                  <a:lnTo>
                    <a:pt x="6716954" y="2617762"/>
                  </a:lnTo>
                  <a:lnTo>
                    <a:pt x="5693600" y="2617762"/>
                  </a:lnTo>
                  <a:lnTo>
                    <a:pt x="5693600" y="1594294"/>
                  </a:lnTo>
                  <a:lnTo>
                    <a:pt x="6716954" y="1594294"/>
                  </a:lnTo>
                  <a:lnTo>
                    <a:pt x="6716954" y="1578419"/>
                  </a:lnTo>
                  <a:lnTo>
                    <a:pt x="5693600" y="1578419"/>
                  </a:lnTo>
                  <a:lnTo>
                    <a:pt x="5693600" y="555053"/>
                  </a:lnTo>
                  <a:lnTo>
                    <a:pt x="6716954" y="555053"/>
                  </a:lnTo>
                  <a:lnTo>
                    <a:pt x="6716954" y="539178"/>
                  </a:lnTo>
                  <a:lnTo>
                    <a:pt x="5693600" y="539178"/>
                  </a:lnTo>
                  <a:lnTo>
                    <a:pt x="5693600" y="0"/>
                  </a:lnTo>
                  <a:lnTo>
                    <a:pt x="5677713" y="0"/>
                  </a:lnTo>
                  <a:lnTo>
                    <a:pt x="5677713" y="9892538"/>
                  </a:lnTo>
                  <a:lnTo>
                    <a:pt x="4654359" y="9892538"/>
                  </a:lnTo>
                  <a:lnTo>
                    <a:pt x="4654359" y="8869172"/>
                  </a:lnTo>
                  <a:lnTo>
                    <a:pt x="5677713" y="8869172"/>
                  </a:lnTo>
                  <a:lnTo>
                    <a:pt x="5677713" y="8853297"/>
                  </a:lnTo>
                  <a:lnTo>
                    <a:pt x="4654359" y="8853297"/>
                  </a:lnTo>
                  <a:lnTo>
                    <a:pt x="4654359" y="7829829"/>
                  </a:lnTo>
                  <a:lnTo>
                    <a:pt x="5677713" y="7829829"/>
                  </a:lnTo>
                  <a:lnTo>
                    <a:pt x="5677713" y="7813954"/>
                  </a:lnTo>
                  <a:lnTo>
                    <a:pt x="4654359" y="7813954"/>
                  </a:lnTo>
                  <a:lnTo>
                    <a:pt x="4654359" y="6790601"/>
                  </a:lnTo>
                  <a:lnTo>
                    <a:pt x="5677713" y="6790601"/>
                  </a:lnTo>
                  <a:lnTo>
                    <a:pt x="5677713" y="6774713"/>
                  </a:lnTo>
                  <a:lnTo>
                    <a:pt x="4654359" y="6774713"/>
                  </a:lnTo>
                  <a:lnTo>
                    <a:pt x="4654359" y="5751360"/>
                  </a:lnTo>
                  <a:lnTo>
                    <a:pt x="5677713" y="5751360"/>
                  </a:lnTo>
                  <a:lnTo>
                    <a:pt x="5677713" y="5735485"/>
                  </a:lnTo>
                  <a:lnTo>
                    <a:pt x="4654359" y="5735485"/>
                  </a:lnTo>
                  <a:lnTo>
                    <a:pt x="4654359" y="4712119"/>
                  </a:lnTo>
                  <a:lnTo>
                    <a:pt x="5677713" y="4712119"/>
                  </a:lnTo>
                  <a:lnTo>
                    <a:pt x="5677713" y="4696244"/>
                  </a:lnTo>
                  <a:lnTo>
                    <a:pt x="4654359" y="4696244"/>
                  </a:lnTo>
                  <a:lnTo>
                    <a:pt x="4654359" y="3672878"/>
                  </a:lnTo>
                  <a:lnTo>
                    <a:pt x="5677713" y="3672878"/>
                  </a:lnTo>
                  <a:lnTo>
                    <a:pt x="5677713" y="3657003"/>
                  </a:lnTo>
                  <a:lnTo>
                    <a:pt x="4654359" y="3657003"/>
                  </a:lnTo>
                  <a:lnTo>
                    <a:pt x="4654359" y="2633637"/>
                  </a:lnTo>
                  <a:lnTo>
                    <a:pt x="5677713" y="2633637"/>
                  </a:lnTo>
                  <a:lnTo>
                    <a:pt x="5677713" y="2617762"/>
                  </a:lnTo>
                  <a:lnTo>
                    <a:pt x="4654359" y="2617762"/>
                  </a:lnTo>
                  <a:lnTo>
                    <a:pt x="4654359" y="1594294"/>
                  </a:lnTo>
                  <a:lnTo>
                    <a:pt x="5677713" y="1594294"/>
                  </a:lnTo>
                  <a:lnTo>
                    <a:pt x="5677713" y="1578419"/>
                  </a:lnTo>
                  <a:lnTo>
                    <a:pt x="4654359" y="1578419"/>
                  </a:lnTo>
                  <a:lnTo>
                    <a:pt x="4654359" y="555053"/>
                  </a:lnTo>
                  <a:lnTo>
                    <a:pt x="5677713" y="555053"/>
                  </a:lnTo>
                  <a:lnTo>
                    <a:pt x="5677713" y="539178"/>
                  </a:lnTo>
                  <a:lnTo>
                    <a:pt x="4654359" y="539178"/>
                  </a:lnTo>
                  <a:lnTo>
                    <a:pt x="4654359" y="0"/>
                  </a:lnTo>
                  <a:lnTo>
                    <a:pt x="4638484" y="0"/>
                  </a:lnTo>
                  <a:lnTo>
                    <a:pt x="4638484" y="9892538"/>
                  </a:lnTo>
                  <a:lnTo>
                    <a:pt x="3615118" y="9892538"/>
                  </a:lnTo>
                  <a:lnTo>
                    <a:pt x="3615118" y="8869172"/>
                  </a:lnTo>
                  <a:lnTo>
                    <a:pt x="4638484" y="8869172"/>
                  </a:lnTo>
                  <a:lnTo>
                    <a:pt x="4638484" y="8853297"/>
                  </a:lnTo>
                  <a:lnTo>
                    <a:pt x="3615118" y="8853297"/>
                  </a:lnTo>
                  <a:lnTo>
                    <a:pt x="3615118" y="7829829"/>
                  </a:lnTo>
                  <a:lnTo>
                    <a:pt x="4638484" y="7829829"/>
                  </a:lnTo>
                  <a:lnTo>
                    <a:pt x="4638484" y="7813954"/>
                  </a:lnTo>
                  <a:lnTo>
                    <a:pt x="3615118" y="7813954"/>
                  </a:lnTo>
                  <a:lnTo>
                    <a:pt x="3615118" y="6790601"/>
                  </a:lnTo>
                  <a:lnTo>
                    <a:pt x="4638484" y="6790601"/>
                  </a:lnTo>
                  <a:lnTo>
                    <a:pt x="4638484" y="6774713"/>
                  </a:lnTo>
                  <a:lnTo>
                    <a:pt x="3615118" y="6774713"/>
                  </a:lnTo>
                  <a:lnTo>
                    <a:pt x="3615118" y="5751360"/>
                  </a:lnTo>
                  <a:lnTo>
                    <a:pt x="4638484" y="5751360"/>
                  </a:lnTo>
                  <a:lnTo>
                    <a:pt x="4638484" y="5735485"/>
                  </a:lnTo>
                  <a:lnTo>
                    <a:pt x="3615118" y="5735485"/>
                  </a:lnTo>
                  <a:lnTo>
                    <a:pt x="3615118" y="4712119"/>
                  </a:lnTo>
                  <a:lnTo>
                    <a:pt x="4638484" y="4712119"/>
                  </a:lnTo>
                  <a:lnTo>
                    <a:pt x="4638484" y="4696244"/>
                  </a:lnTo>
                  <a:lnTo>
                    <a:pt x="3615118" y="4696244"/>
                  </a:lnTo>
                  <a:lnTo>
                    <a:pt x="3615118" y="3672878"/>
                  </a:lnTo>
                  <a:lnTo>
                    <a:pt x="4638484" y="3672878"/>
                  </a:lnTo>
                  <a:lnTo>
                    <a:pt x="4638484" y="3657003"/>
                  </a:lnTo>
                  <a:lnTo>
                    <a:pt x="3615118" y="3657003"/>
                  </a:lnTo>
                  <a:lnTo>
                    <a:pt x="3615118" y="2633637"/>
                  </a:lnTo>
                  <a:lnTo>
                    <a:pt x="4638484" y="2633637"/>
                  </a:lnTo>
                  <a:lnTo>
                    <a:pt x="4638484" y="2617762"/>
                  </a:lnTo>
                  <a:lnTo>
                    <a:pt x="3615118" y="2617762"/>
                  </a:lnTo>
                  <a:lnTo>
                    <a:pt x="3615118" y="1594294"/>
                  </a:lnTo>
                  <a:lnTo>
                    <a:pt x="4638484" y="1594294"/>
                  </a:lnTo>
                  <a:lnTo>
                    <a:pt x="4638484" y="1578419"/>
                  </a:lnTo>
                  <a:lnTo>
                    <a:pt x="3615118" y="1578419"/>
                  </a:lnTo>
                  <a:lnTo>
                    <a:pt x="3615118" y="555053"/>
                  </a:lnTo>
                  <a:lnTo>
                    <a:pt x="4638484" y="555053"/>
                  </a:lnTo>
                  <a:lnTo>
                    <a:pt x="4638484" y="539178"/>
                  </a:lnTo>
                  <a:lnTo>
                    <a:pt x="3615118" y="539178"/>
                  </a:lnTo>
                  <a:lnTo>
                    <a:pt x="3615118" y="0"/>
                  </a:lnTo>
                  <a:lnTo>
                    <a:pt x="3599243" y="0"/>
                  </a:lnTo>
                  <a:lnTo>
                    <a:pt x="3599243" y="9892538"/>
                  </a:lnTo>
                  <a:lnTo>
                    <a:pt x="2575877" y="9892538"/>
                  </a:lnTo>
                  <a:lnTo>
                    <a:pt x="2575877" y="8869172"/>
                  </a:lnTo>
                  <a:lnTo>
                    <a:pt x="3599243" y="8869172"/>
                  </a:lnTo>
                  <a:lnTo>
                    <a:pt x="3599243" y="8853297"/>
                  </a:lnTo>
                  <a:lnTo>
                    <a:pt x="2575877" y="8853297"/>
                  </a:lnTo>
                  <a:lnTo>
                    <a:pt x="2575877" y="7829829"/>
                  </a:lnTo>
                  <a:lnTo>
                    <a:pt x="3599243" y="7829829"/>
                  </a:lnTo>
                  <a:lnTo>
                    <a:pt x="3599243" y="7813954"/>
                  </a:lnTo>
                  <a:lnTo>
                    <a:pt x="2575877" y="7813954"/>
                  </a:lnTo>
                  <a:lnTo>
                    <a:pt x="2575877" y="6790601"/>
                  </a:lnTo>
                  <a:lnTo>
                    <a:pt x="3599243" y="6790601"/>
                  </a:lnTo>
                  <a:lnTo>
                    <a:pt x="3599243" y="6774713"/>
                  </a:lnTo>
                  <a:lnTo>
                    <a:pt x="2575877" y="6774713"/>
                  </a:lnTo>
                  <a:lnTo>
                    <a:pt x="2575877" y="5751360"/>
                  </a:lnTo>
                  <a:lnTo>
                    <a:pt x="3599243" y="5751360"/>
                  </a:lnTo>
                  <a:lnTo>
                    <a:pt x="3599243" y="5735485"/>
                  </a:lnTo>
                  <a:lnTo>
                    <a:pt x="2575877" y="5735485"/>
                  </a:lnTo>
                  <a:lnTo>
                    <a:pt x="2575877" y="4712119"/>
                  </a:lnTo>
                  <a:lnTo>
                    <a:pt x="3599243" y="4712119"/>
                  </a:lnTo>
                  <a:lnTo>
                    <a:pt x="3599243" y="4696244"/>
                  </a:lnTo>
                  <a:lnTo>
                    <a:pt x="2575877" y="4696244"/>
                  </a:lnTo>
                  <a:lnTo>
                    <a:pt x="2575877" y="3672878"/>
                  </a:lnTo>
                  <a:lnTo>
                    <a:pt x="3599243" y="3672878"/>
                  </a:lnTo>
                  <a:lnTo>
                    <a:pt x="3599243" y="3657003"/>
                  </a:lnTo>
                  <a:lnTo>
                    <a:pt x="2575877" y="3657003"/>
                  </a:lnTo>
                  <a:lnTo>
                    <a:pt x="2575877" y="2633637"/>
                  </a:lnTo>
                  <a:lnTo>
                    <a:pt x="3599243" y="2633637"/>
                  </a:lnTo>
                  <a:lnTo>
                    <a:pt x="3599243" y="2617762"/>
                  </a:lnTo>
                  <a:lnTo>
                    <a:pt x="2575877" y="2617762"/>
                  </a:lnTo>
                  <a:lnTo>
                    <a:pt x="2575877" y="1594294"/>
                  </a:lnTo>
                  <a:lnTo>
                    <a:pt x="3599243" y="1594294"/>
                  </a:lnTo>
                  <a:lnTo>
                    <a:pt x="3599243" y="1578419"/>
                  </a:lnTo>
                  <a:lnTo>
                    <a:pt x="2575877" y="1578419"/>
                  </a:lnTo>
                  <a:lnTo>
                    <a:pt x="2575877" y="555053"/>
                  </a:lnTo>
                  <a:lnTo>
                    <a:pt x="3599243" y="555053"/>
                  </a:lnTo>
                  <a:lnTo>
                    <a:pt x="3599243" y="539178"/>
                  </a:lnTo>
                  <a:lnTo>
                    <a:pt x="2575877" y="539178"/>
                  </a:lnTo>
                  <a:lnTo>
                    <a:pt x="2575877" y="0"/>
                  </a:lnTo>
                  <a:lnTo>
                    <a:pt x="2560002" y="0"/>
                  </a:lnTo>
                  <a:lnTo>
                    <a:pt x="2560002" y="9892538"/>
                  </a:lnTo>
                  <a:lnTo>
                    <a:pt x="1536636" y="9892538"/>
                  </a:lnTo>
                  <a:lnTo>
                    <a:pt x="1536636" y="8869172"/>
                  </a:lnTo>
                  <a:lnTo>
                    <a:pt x="2560002" y="8869172"/>
                  </a:lnTo>
                  <a:lnTo>
                    <a:pt x="2560002" y="8853297"/>
                  </a:lnTo>
                  <a:lnTo>
                    <a:pt x="1536636" y="8853297"/>
                  </a:lnTo>
                  <a:lnTo>
                    <a:pt x="1536636" y="7829829"/>
                  </a:lnTo>
                  <a:lnTo>
                    <a:pt x="2560002" y="7829829"/>
                  </a:lnTo>
                  <a:lnTo>
                    <a:pt x="2560002" y="7813954"/>
                  </a:lnTo>
                  <a:lnTo>
                    <a:pt x="1536636" y="7813954"/>
                  </a:lnTo>
                  <a:lnTo>
                    <a:pt x="1536636" y="6790601"/>
                  </a:lnTo>
                  <a:lnTo>
                    <a:pt x="2560002" y="6790601"/>
                  </a:lnTo>
                  <a:lnTo>
                    <a:pt x="2560002" y="6774713"/>
                  </a:lnTo>
                  <a:lnTo>
                    <a:pt x="1536636" y="6774713"/>
                  </a:lnTo>
                  <a:lnTo>
                    <a:pt x="1536636" y="5751360"/>
                  </a:lnTo>
                  <a:lnTo>
                    <a:pt x="2560002" y="5751360"/>
                  </a:lnTo>
                  <a:lnTo>
                    <a:pt x="2560002" y="5735485"/>
                  </a:lnTo>
                  <a:lnTo>
                    <a:pt x="1536636" y="5735485"/>
                  </a:lnTo>
                  <a:lnTo>
                    <a:pt x="1536636" y="4712119"/>
                  </a:lnTo>
                  <a:lnTo>
                    <a:pt x="2560002" y="4712119"/>
                  </a:lnTo>
                  <a:lnTo>
                    <a:pt x="2560002" y="4696244"/>
                  </a:lnTo>
                  <a:lnTo>
                    <a:pt x="1536636" y="4696244"/>
                  </a:lnTo>
                  <a:lnTo>
                    <a:pt x="1536636" y="3672878"/>
                  </a:lnTo>
                  <a:lnTo>
                    <a:pt x="2560002" y="3672878"/>
                  </a:lnTo>
                  <a:lnTo>
                    <a:pt x="2560002" y="3657003"/>
                  </a:lnTo>
                  <a:lnTo>
                    <a:pt x="1536636" y="3657003"/>
                  </a:lnTo>
                  <a:lnTo>
                    <a:pt x="1536636" y="2633637"/>
                  </a:lnTo>
                  <a:lnTo>
                    <a:pt x="2560002" y="2633637"/>
                  </a:lnTo>
                  <a:lnTo>
                    <a:pt x="2560002" y="2617762"/>
                  </a:lnTo>
                  <a:lnTo>
                    <a:pt x="1536636" y="2617762"/>
                  </a:lnTo>
                  <a:lnTo>
                    <a:pt x="1536636" y="1594294"/>
                  </a:lnTo>
                  <a:lnTo>
                    <a:pt x="2560002" y="1594294"/>
                  </a:lnTo>
                  <a:lnTo>
                    <a:pt x="2560002" y="1578419"/>
                  </a:lnTo>
                  <a:lnTo>
                    <a:pt x="1536636" y="1578419"/>
                  </a:lnTo>
                  <a:lnTo>
                    <a:pt x="1536636" y="555053"/>
                  </a:lnTo>
                  <a:lnTo>
                    <a:pt x="2560002" y="555053"/>
                  </a:lnTo>
                  <a:lnTo>
                    <a:pt x="2560002" y="539178"/>
                  </a:lnTo>
                  <a:lnTo>
                    <a:pt x="1536636" y="539178"/>
                  </a:lnTo>
                  <a:lnTo>
                    <a:pt x="1536636" y="0"/>
                  </a:lnTo>
                  <a:lnTo>
                    <a:pt x="1520761" y="0"/>
                  </a:lnTo>
                  <a:lnTo>
                    <a:pt x="1520761" y="9892538"/>
                  </a:lnTo>
                  <a:lnTo>
                    <a:pt x="497293" y="9892538"/>
                  </a:lnTo>
                  <a:lnTo>
                    <a:pt x="497293" y="8869172"/>
                  </a:lnTo>
                  <a:lnTo>
                    <a:pt x="1520761" y="8869172"/>
                  </a:lnTo>
                  <a:lnTo>
                    <a:pt x="1520761" y="8853297"/>
                  </a:lnTo>
                  <a:lnTo>
                    <a:pt x="497293" y="8853297"/>
                  </a:lnTo>
                  <a:lnTo>
                    <a:pt x="497293" y="7829829"/>
                  </a:lnTo>
                  <a:lnTo>
                    <a:pt x="1520761" y="7829829"/>
                  </a:lnTo>
                  <a:lnTo>
                    <a:pt x="1520761" y="7813954"/>
                  </a:lnTo>
                  <a:lnTo>
                    <a:pt x="497293" y="7813954"/>
                  </a:lnTo>
                  <a:lnTo>
                    <a:pt x="497293" y="6790601"/>
                  </a:lnTo>
                  <a:lnTo>
                    <a:pt x="1520761" y="6790601"/>
                  </a:lnTo>
                  <a:lnTo>
                    <a:pt x="1520761" y="6774713"/>
                  </a:lnTo>
                  <a:lnTo>
                    <a:pt x="497293" y="6774713"/>
                  </a:lnTo>
                  <a:lnTo>
                    <a:pt x="497293" y="5751360"/>
                  </a:lnTo>
                  <a:lnTo>
                    <a:pt x="1520761" y="5751360"/>
                  </a:lnTo>
                  <a:lnTo>
                    <a:pt x="1520761" y="5735485"/>
                  </a:lnTo>
                  <a:lnTo>
                    <a:pt x="497293" y="5735485"/>
                  </a:lnTo>
                  <a:lnTo>
                    <a:pt x="497293" y="4712119"/>
                  </a:lnTo>
                  <a:lnTo>
                    <a:pt x="1520761" y="4712119"/>
                  </a:lnTo>
                  <a:lnTo>
                    <a:pt x="1520761" y="4696244"/>
                  </a:lnTo>
                  <a:lnTo>
                    <a:pt x="497293" y="4696244"/>
                  </a:lnTo>
                  <a:lnTo>
                    <a:pt x="497293" y="3672878"/>
                  </a:lnTo>
                  <a:lnTo>
                    <a:pt x="1520761" y="3672878"/>
                  </a:lnTo>
                  <a:lnTo>
                    <a:pt x="1520761" y="3657003"/>
                  </a:lnTo>
                  <a:lnTo>
                    <a:pt x="497293" y="3657003"/>
                  </a:lnTo>
                  <a:lnTo>
                    <a:pt x="497293" y="2633637"/>
                  </a:lnTo>
                  <a:lnTo>
                    <a:pt x="1520761" y="2633637"/>
                  </a:lnTo>
                  <a:lnTo>
                    <a:pt x="1520761" y="2617762"/>
                  </a:lnTo>
                  <a:lnTo>
                    <a:pt x="497293" y="2617762"/>
                  </a:lnTo>
                  <a:lnTo>
                    <a:pt x="497293" y="1594294"/>
                  </a:lnTo>
                  <a:lnTo>
                    <a:pt x="1520761" y="1594294"/>
                  </a:lnTo>
                  <a:lnTo>
                    <a:pt x="1520761" y="1578419"/>
                  </a:lnTo>
                  <a:lnTo>
                    <a:pt x="497293" y="1578419"/>
                  </a:lnTo>
                  <a:lnTo>
                    <a:pt x="497293" y="555053"/>
                  </a:lnTo>
                  <a:lnTo>
                    <a:pt x="1520761" y="555053"/>
                  </a:lnTo>
                  <a:lnTo>
                    <a:pt x="1520761" y="539178"/>
                  </a:lnTo>
                  <a:lnTo>
                    <a:pt x="497293" y="539178"/>
                  </a:lnTo>
                  <a:lnTo>
                    <a:pt x="497293" y="0"/>
                  </a:lnTo>
                  <a:lnTo>
                    <a:pt x="481418" y="0"/>
                  </a:lnTo>
                  <a:lnTo>
                    <a:pt x="481418" y="539178"/>
                  </a:lnTo>
                  <a:lnTo>
                    <a:pt x="0" y="539178"/>
                  </a:lnTo>
                  <a:lnTo>
                    <a:pt x="0" y="555053"/>
                  </a:lnTo>
                  <a:lnTo>
                    <a:pt x="481418" y="555053"/>
                  </a:lnTo>
                  <a:lnTo>
                    <a:pt x="481418" y="1578419"/>
                  </a:lnTo>
                  <a:lnTo>
                    <a:pt x="0" y="1578419"/>
                  </a:lnTo>
                  <a:lnTo>
                    <a:pt x="0" y="1594294"/>
                  </a:lnTo>
                  <a:lnTo>
                    <a:pt x="481418" y="1594294"/>
                  </a:lnTo>
                  <a:lnTo>
                    <a:pt x="481418" y="2617762"/>
                  </a:lnTo>
                  <a:lnTo>
                    <a:pt x="0" y="2617762"/>
                  </a:lnTo>
                  <a:lnTo>
                    <a:pt x="0" y="2633637"/>
                  </a:lnTo>
                  <a:lnTo>
                    <a:pt x="481418" y="2633637"/>
                  </a:lnTo>
                  <a:lnTo>
                    <a:pt x="481418" y="3657003"/>
                  </a:lnTo>
                  <a:lnTo>
                    <a:pt x="0" y="3657003"/>
                  </a:lnTo>
                  <a:lnTo>
                    <a:pt x="0" y="3672878"/>
                  </a:lnTo>
                  <a:lnTo>
                    <a:pt x="481418" y="3672878"/>
                  </a:lnTo>
                  <a:lnTo>
                    <a:pt x="481418" y="4696244"/>
                  </a:lnTo>
                  <a:lnTo>
                    <a:pt x="0" y="4696244"/>
                  </a:lnTo>
                  <a:lnTo>
                    <a:pt x="0" y="4712119"/>
                  </a:lnTo>
                  <a:lnTo>
                    <a:pt x="481418" y="4712119"/>
                  </a:lnTo>
                  <a:lnTo>
                    <a:pt x="481418" y="5735485"/>
                  </a:lnTo>
                  <a:lnTo>
                    <a:pt x="0" y="5735485"/>
                  </a:lnTo>
                  <a:lnTo>
                    <a:pt x="0" y="5751360"/>
                  </a:lnTo>
                  <a:lnTo>
                    <a:pt x="481418" y="5751360"/>
                  </a:lnTo>
                  <a:lnTo>
                    <a:pt x="481418" y="6774713"/>
                  </a:lnTo>
                  <a:lnTo>
                    <a:pt x="0" y="6774713"/>
                  </a:lnTo>
                  <a:lnTo>
                    <a:pt x="0" y="6790601"/>
                  </a:lnTo>
                  <a:lnTo>
                    <a:pt x="481418" y="6790601"/>
                  </a:lnTo>
                  <a:lnTo>
                    <a:pt x="481418" y="7813954"/>
                  </a:lnTo>
                  <a:lnTo>
                    <a:pt x="0" y="7813954"/>
                  </a:lnTo>
                  <a:lnTo>
                    <a:pt x="0" y="7829829"/>
                  </a:lnTo>
                  <a:lnTo>
                    <a:pt x="481418" y="7829829"/>
                  </a:lnTo>
                  <a:lnTo>
                    <a:pt x="481418" y="8853297"/>
                  </a:lnTo>
                  <a:lnTo>
                    <a:pt x="0" y="8853297"/>
                  </a:lnTo>
                  <a:lnTo>
                    <a:pt x="0" y="8869172"/>
                  </a:lnTo>
                  <a:lnTo>
                    <a:pt x="481418" y="8869172"/>
                  </a:lnTo>
                  <a:lnTo>
                    <a:pt x="481418" y="9892538"/>
                  </a:lnTo>
                  <a:lnTo>
                    <a:pt x="0" y="9892538"/>
                  </a:lnTo>
                  <a:lnTo>
                    <a:pt x="0" y="9908413"/>
                  </a:lnTo>
                  <a:lnTo>
                    <a:pt x="481418" y="9908413"/>
                  </a:lnTo>
                  <a:lnTo>
                    <a:pt x="481418" y="10286987"/>
                  </a:lnTo>
                  <a:lnTo>
                    <a:pt x="497293" y="10286987"/>
                  </a:lnTo>
                  <a:lnTo>
                    <a:pt x="497293" y="9908413"/>
                  </a:lnTo>
                  <a:lnTo>
                    <a:pt x="1520761" y="9908413"/>
                  </a:lnTo>
                  <a:lnTo>
                    <a:pt x="1520761" y="10286987"/>
                  </a:lnTo>
                  <a:lnTo>
                    <a:pt x="1536636" y="10286987"/>
                  </a:lnTo>
                  <a:lnTo>
                    <a:pt x="1536636" y="9908413"/>
                  </a:lnTo>
                  <a:lnTo>
                    <a:pt x="2560002" y="9908413"/>
                  </a:lnTo>
                  <a:lnTo>
                    <a:pt x="2560002" y="10286987"/>
                  </a:lnTo>
                  <a:lnTo>
                    <a:pt x="2575877" y="10286987"/>
                  </a:lnTo>
                  <a:lnTo>
                    <a:pt x="2575877" y="9908413"/>
                  </a:lnTo>
                  <a:lnTo>
                    <a:pt x="3599243" y="9908413"/>
                  </a:lnTo>
                  <a:lnTo>
                    <a:pt x="3599243" y="10286987"/>
                  </a:lnTo>
                  <a:lnTo>
                    <a:pt x="3615118" y="10286987"/>
                  </a:lnTo>
                  <a:lnTo>
                    <a:pt x="3615118" y="9908413"/>
                  </a:lnTo>
                  <a:lnTo>
                    <a:pt x="4638484" y="9908413"/>
                  </a:lnTo>
                  <a:lnTo>
                    <a:pt x="4638484" y="10286987"/>
                  </a:lnTo>
                  <a:lnTo>
                    <a:pt x="4654359" y="10286987"/>
                  </a:lnTo>
                  <a:lnTo>
                    <a:pt x="4654359" y="9908413"/>
                  </a:lnTo>
                  <a:lnTo>
                    <a:pt x="5677713" y="9908413"/>
                  </a:lnTo>
                  <a:lnTo>
                    <a:pt x="5677713" y="10286987"/>
                  </a:lnTo>
                  <a:lnTo>
                    <a:pt x="5693600" y="10286987"/>
                  </a:lnTo>
                  <a:lnTo>
                    <a:pt x="5693600" y="9908413"/>
                  </a:lnTo>
                  <a:lnTo>
                    <a:pt x="6716954" y="9908413"/>
                  </a:lnTo>
                  <a:lnTo>
                    <a:pt x="6716954" y="10286987"/>
                  </a:lnTo>
                  <a:lnTo>
                    <a:pt x="6732829" y="10286987"/>
                  </a:lnTo>
                  <a:lnTo>
                    <a:pt x="6732829" y="9908413"/>
                  </a:lnTo>
                  <a:lnTo>
                    <a:pt x="7756296" y="9908413"/>
                  </a:lnTo>
                  <a:lnTo>
                    <a:pt x="7756296" y="10286987"/>
                  </a:lnTo>
                  <a:lnTo>
                    <a:pt x="7772171" y="10286987"/>
                  </a:lnTo>
                  <a:lnTo>
                    <a:pt x="7772171" y="9908413"/>
                  </a:lnTo>
                  <a:lnTo>
                    <a:pt x="8795537" y="9908413"/>
                  </a:lnTo>
                  <a:lnTo>
                    <a:pt x="8795537" y="10286987"/>
                  </a:lnTo>
                  <a:lnTo>
                    <a:pt x="8811412" y="10286987"/>
                  </a:lnTo>
                  <a:lnTo>
                    <a:pt x="8811412" y="9908413"/>
                  </a:lnTo>
                  <a:lnTo>
                    <a:pt x="9831705" y="9908413"/>
                  </a:lnTo>
                  <a:lnTo>
                    <a:pt x="9831705" y="10286987"/>
                  </a:lnTo>
                  <a:lnTo>
                    <a:pt x="9834778" y="10286987"/>
                  </a:lnTo>
                  <a:lnTo>
                    <a:pt x="9847580" y="10286987"/>
                  </a:lnTo>
                  <a:lnTo>
                    <a:pt x="9850653" y="10286987"/>
                  </a:lnTo>
                  <a:lnTo>
                    <a:pt x="9850653" y="9908413"/>
                  </a:lnTo>
                  <a:lnTo>
                    <a:pt x="10870933" y="9908413"/>
                  </a:lnTo>
                  <a:lnTo>
                    <a:pt x="10870933" y="10286987"/>
                  </a:lnTo>
                  <a:lnTo>
                    <a:pt x="10886821" y="10286987"/>
                  </a:lnTo>
                  <a:lnTo>
                    <a:pt x="10886821" y="9908413"/>
                  </a:lnTo>
                  <a:lnTo>
                    <a:pt x="11910174" y="9908413"/>
                  </a:lnTo>
                  <a:lnTo>
                    <a:pt x="11910174" y="10286987"/>
                  </a:lnTo>
                  <a:lnTo>
                    <a:pt x="11926049" y="10286987"/>
                  </a:lnTo>
                  <a:lnTo>
                    <a:pt x="11926049" y="9908413"/>
                  </a:lnTo>
                  <a:lnTo>
                    <a:pt x="12949517" y="9908413"/>
                  </a:lnTo>
                  <a:lnTo>
                    <a:pt x="12949517" y="10286987"/>
                  </a:lnTo>
                  <a:lnTo>
                    <a:pt x="12965405" y="10286987"/>
                  </a:lnTo>
                  <a:lnTo>
                    <a:pt x="12965405" y="9908413"/>
                  </a:lnTo>
                  <a:lnTo>
                    <a:pt x="13988758" y="9908413"/>
                  </a:lnTo>
                  <a:lnTo>
                    <a:pt x="13988758" y="10286987"/>
                  </a:lnTo>
                  <a:lnTo>
                    <a:pt x="14004633" y="10286987"/>
                  </a:lnTo>
                  <a:lnTo>
                    <a:pt x="14004633" y="9908413"/>
                  </a:lnTo>
                  <a:lnTo>
                    <a:pt x="15027999" y="9908413"/>
                  </a:lnTo>
                  <a:lnTo>
                    <a:pt x="15027999" y="10286987"/>
                  </a:lnTo>
                  <a:lnTo>
                    <a:pt x="15043874" y="10286987"/>
                  </a:lnTo>
                  <a:lnTo>
                    <a:pt x="15043874" y="9908413"/>
                  </a:lnTo>
                  <a:lnTo>
                    <a:pt x="16067240" y="9908413"/>
                  </a:lnTo>
                  <a:lnTo>
                    <a:pt x="16067240" y="10286987"/>
                  </a:lnTo>
                  <a:lnTo>
                    <a:pt x="16083115" y="10286987"/>
                  </a:lnTo>
                  <a:lnTo>
                    <a:pt x="16083115" y="9908413"/>
                  </a:lnTo>
                  <a:lnTo>
                    <a:pt x="17106481" y="9908413"/>
                  </a:lnTo>
                  <a:lnTo>
                    <a:pt x="17106481" y="10286987"/>
                  </a:lnTo>
                  <a:lnTo>
                    <a:pt x="17122356" y="10286987"/>
                  </a:lnTo>
                  <a:lnTo>
                    <a:pt x="17122356" y="9908413"/>
                  </a:lnTo>
                  <a:lnTo>
                    <a:pt x="18145710" y="9908413"/>
                  </a:lnTo>
                  <a:lnTo>
                    <a:pt x="18145710" y="10286987"/>
                  </a:lnTo>
                  <a:lnTo>
                    <a:pt x="18161585" y="10286987"/>
                  </a:lnTo>
                  <a:lnTo>
                    <a:pt x="18161585" y="9908413"/>
                  </a:lnTo>
                  <a:lnTo>
                    <a:pt x="18287988" y="9908413"/>
                  </a:lnTo>
                  <a:lnTo>
                    <a:pt x="18287988" y="9892538"/>
                  </a:lnTo>
                  <a:lnTo>
                    <a:pt x="18161585" y="9892538"/>
                  </a:lnTo>
                  <a:lnTo>
                    <a:pt x="18161585" y="8869172"/>
                  </a:lnTo>
                  <a:lnTo>
                    <a:pt x="18287988" y="8869172"/>
                  </a:lnTo>
                  <a:lnTo>
                    <a:pt x="18287988" y="8853297"/>
                  </a:lnTo>
                  <a:lnTo>
                    <a:pt x="18161585" y="8853297"/>
                  </a:lnTo>
                  <a:lnTo>
                    <a:pt x="18161585" y="7829829"/>
                  </a:lnTo>
                  <a:lnTo>
                    <a:pt x="18287988" y="7829829"/>
                  </a:lnTo>
                  <a:lnTo>
                    <a:pt x="18287988" y="7813954"/>
                  </a:lnTo>
                  <a:lnTo>
                    <a:pt x="18161585" y="7813954"/>
                  </a:lnTo>
                  <a:lnTo>
                    <a:pt x="18161585" y="6790601"/>
                  </a:lnTo>
                  <a:lnTo>
                    <a:pt x="18287988" y="6790601"/>
                  </a:lnTo>
                  <a:lnTo>
                    <a:pt x="18287988" y="6774713"/>
                  </a:lnTo>
                  <a:lnTo>
                    <a:pt x="18161585" y="6774713"/>
                  </a:lnTo>
                  <a:lnTo>
                    <a:pt x="18161585" y="5751360"/>
                  </a:lnTo>
                  <a:lnTo>
                    <a:pt x="18287988" y="5751360"/>
                  </a:lnTo>
                  <a:lnTo>
                    <a:pt x="18287988" y="5735485"/>
                  </a:lnTo>
                  <a:lnTo>
                    <a:pt x="18161585" y="5735485"/>
                  </a:lnTo>
                  <a:lnTo>
                    <a:pt x="18161585" y="4712119"/>
                  </a:lnTo>
                  <a:lnTo>
                    <a:pt x="18287988" y="4712119"/>
                  </a:lnTo>
                  <a:lnTo>
                    <a:pt x="18287988" y="4696244"/>
                  </a:lnTo>
                  <a:lnTo>
                    <a:pt x="18161585" y="4696244"/>
                  </a:lnTo>
                  <a:lnTo>
                    <a:pt x="18161585" y="3672878"/>
                  </a:lnTo>
                  <a:lnTo>
                    <a:pt x="18287988" y="3672878"/>
                  </a:lnTo>
                  <a:lnTo>
                    <a:pt x="18287988" y="3657003"/>
                  </a:lnTo>
                  <a:lnTo>
                    <a:pt x="18161585" y="3657003"/>
                  </a:lnTo>
                  <a:lnTo>
                    <a:pt x="18161585" y="2633637"/>
                  </a:lnTo>
                  <a:lnTo>
                    <a:pt x="18287988" y="2633637"/>
                  </a:lnTo>
                  <a:lnTo>
                    <a:pt x="18287988" y="2617762"/>
                  </a:lnTo>
                  <a:lnTo>
                    <a:pt x="18161585" y="2617762"/>
                  </a:lnTo>
                  <a:lnTo>
                    <a:pt x="18161585" y="1594294"/>
                  </a:lnTo>
                  <a:lnTo>
                    <a:pt x="18287988" y="1594294"/>
                  </a:lnTo>
                  <a:lnTo>
                    <a:pt x="18287988" y="1578419"/>
                  </a:lnTo>
                  <a:lnTo>
                    <a:pt x="18161585" y="1578419"/>
                  </a:lnTo>
                  <a:lnTo>
                    <a:pt x="18161585" y="555053"/>
                  </a:lnTo>
                  <a:lnTo>
                    <a:pt x="18287988" y="555053"/>
                  </a:lnTo>
                  <a:lnTo>
                    <a:pt x="18287988" y="53917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3237"/>
              <a:ext cx="2551086" cy="4301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046727" y="1986481"/>
              <a:ext cx="7621270" cy="6314440"/>
            </a:xfrm>
            <a:custGeom>
              <a:avLst/>
              <a:gdLst/>
              <a:ahLst/>
              <a:cxnLst/>
              <a:rect l="l" t="t" r="r" b="b"/>
              <a:pathLst>
                <a:path w="7621270" h="6314440">
                  <a:moveTo>
                    <a:pt x="7287326" y="6314035"/>
                  </a:moveTo>
                  <a:lnTo>
                    <a:pt x="342900" y="6314035"/>
                  </a:lnTo>
                  <a:lnTo>
                    <a:pt x="296370" y="6310905"/>
                  </a:lnTo>
                  <a:lnTo>
                    <a:pt x="251743" y="6301787"/>
                  </a:lnTo>
                  <a:lnTo>
                    <a:pt x="209427" y="6287089"/>
                  </a:lnTo>
                  <a:lnTo>
                    <a:pt x="169831" y="6267220"/>
                  </a:lnTo>
                  <a:lnTo>
                    <a:pt x="133364" y="6242588"/>
                  </a:lnTo>
                  <a:lnTo>
                    <a:pt x="100433" y="6213602"/>
                  </a:lnTo>
                  <a:lnTo>
                    <a:pt x="71447" y="6180671"/>
                  </a:lnTo>
                  <a:lnTo>
                    <a:pt x="46816" y="6144204"/>
                  </a:lnTo>
                  <a:lnTo>
                    <a:pt x="26946" y="6104608"/>
                  </a:lnTo>
                  <a:lnTo>
                    <a:pt x="12248" y="6062292"/>
                  </a:lnTo>
                  <a:lnTo>
                    <a:pt x="3130" y="6017665"/>
                  </a:lnTo>
                  <a:lnTo>
                    <a:pt x="0" y="5971136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7287326" y="0"/>
                  </a:lnTo>
                  <a:lnTo>
                    <a:pt x="7333855" y="3130"/>
                  </a:lnTo>
                  <a:lnTo>
                    <a:pt x="7378482" y="12248"/>
                  </a:lnTo>
                  <a:lnTo>
                    <a:pt x="7420797" y="26946"/>
                  </a:lnTo>
                  <a:lnTo>
                    <a:pt x="7460394" y="46815"/>
                  </a:lnTo>
                  <a:lnTo>
                    <a:pt x="7496861" y="71447"/>
                  </a:lnTo>
                  <a:lnTo>
                    <a:pt x="7529792" y="100433"/>
                  </a:lnTo>
                  <a:lnTo>
                    <a:pt x="7558778" y="133364"/>
                  </a:lnTo>
                  <a:lnTo>
                    <a:pt x="7583410" y="169831"/>
                  </a:lnTo>
                  <a:lnTo>
                    <a:pt x="7603279" y="209427"/>
                  </a:lnTo>
                  <a:lnTo>
                    <a:pt x="7617977" y="251743"/>
                  </a:lnTo>
                  <a:lnTo>
                    <a:pt x="7621238" y="267705"/>
                  </a:lnTo>
                  <a:lnTo>
                    <a:pt x="7621238" y="6046330"/>
                  </a:lnTo>
                  <a:lnTo>
                    <a:pt x="7603279" y="6104608"/>
                  </a:lnTo>
                  <a:lnTo>
                    <a:pt x="7583410" y="6144204"/>
                  </a:lnTo>
                  <a:lnTo>
                    <a:pt x="7558778" y="6180671"/>
                  </a:lnTo>
                  <a:lnTo>
                    <a:pt x="7529792" y="6213602"/>
                  </a:lnTo>
                  <a:lnTo>
                    <a:pt x="7496861" y="6242588"/>
                  </a:lnTo>
                  <a:lnTo>
                    <a:pt x="7460394" y="6267220"/>
                  </a:lnTo>
                  <a:lnTo>
                    <a:pt x="7420797" y="6287089"/>
                  </a:lnTo>
                  <a:lnTo>
                    <a:pt x="7378482" y="6301787"/>
                  </a:lnTo>
                  <a:lnTo>
                    <a:pt x="7333855" y="6310905"/>
                  </a:lnTo>
                  <a:lnTo>
                    <a:pt x="7287326" y="631403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046724" y="1986482"/>
              <a:ext cx="7629525" cy="6314440"/>
            </a:xfrm>
            <a:custGeom>
              <a:avLst/>
              <a:gdLst/>
              <a:ahLst/>
              <a:cxnLst/>
              <a:rect l="l" t="t" r="r" b="b"/>
              <a:pathLst>
                <a:path w="7629525" h="6314440">
                  <a:moveTo>
                    <a:pt x="7629444" y="5981551"/>
                  </a:moveTo>
                  <a:lnTo>
                    <a:pt x="7617981" y="6062287"/>
                  </a:lnTo>
                  <a:lnTo>
                    <a:pt x="7603277" y="6104616"/>
                  </a:lnTo>
                  <a:lnTo>
                    <a:pt x="7583399" y="6144223"/>
                  </a:lnTo>
                  <a:lnTo>
                    <a:pt x="7558756" y="6180699"/>
                  </a:lnTo>
                  <a:lnTo>
                    <a:pt x="7529758" y="6213635"/>
                  </a:lnTo>
                  <a:lnTo>
                    <a:pt x="7496813" y="6242622"/>
                  </a:lnTo>
                  <a:lnTo>
                    <a:pt x="7460332" y="6267252"/>
                  </a:lnTo>
                  <a:lnTo>
                    <a:pt x="7420723" y="6287116"/>
                  </a:lnTo>
                  <a:lnTo>
                    <a:pt x="7378395" y="6301805"/>
                  </a:lnTo>
                  <a:lnTo>
                    <a:pt x="7333760" y="6310912"/>
                  </a:lnTo>
                  <a:lnTo>
                    <a:pt x="7287228" y="6314036"/>
                  </a:lnTo>
                  <a:lnTo>
                    <a:pt x="342894" y="6314035"/>
                  </a:lnTo>
                  <a:lnTo>
                    <a:pt x="296360" y="6310903"/>
                  </a:lnTo>
                  <a:lnTo>
                    <a:pt x="251729" y="6301781"/>
                  </a:lnTo>
                  <a:lnTo>
                    <a:pt x="209410" y="6287079"/>
                  </a:lnTo>
                  <a:lnTo>
                    <a:pt x="169812" y="6267205"/>
                  </a:lnTo>
                  <a:lnTo>
                    <a:pt x="133343" y="6242568"/>
                  </a:lnTo>
                  <a:lnTo>
                    <a:pt x="100413" y="6213577"/>
                  </a:lnTo>
                  <a:lnTo>
                    <a:pt x="71429" y="6180641"/>
                  </a:lnTo>
                  <a:lnTo>
                    <a:pt x="46801" y="6144169"/>
                  </a:lnTo>
                  <a:lnTo>
                    <a:pt x="26936" y="6104570"/>
                  </a:lnTo>
                  <a:lnTo>
                    <a:pt x="12243" y="6062252"/>
                  </a:lnTo>
                  <a:lnTo>
                    <a:pt x="3130" y="6017624"/>
                  </a:lnTo>
                  <a:lnTo>
                    <a:pt x="2" y="5971095"/>
                  </a:lnTo>
                  <a:lnTo>
                    <a:pt x="0" y="342937"/>
                  </a:lnTo>
                  <a:lnTo>
                    <a:pt x="3125" y="296406"/>
                  </a:lnTo>
                  <a:lnTo>
                    <a:pt x="12239" y="251778"/>
                  </a:lnTo>
                  <a:lnTo>
                    <a:pt x="26933" y="209459"/>
                  </a:lnTo>
                  <a:lnTo>
                    <a:pt x="46799" y="169859"/>
                  </a:lnTo>
                  <a:lnTo>
                    <a:pt x="71429" y="133387"/>
                  </a:lnTo>
                  <a:lnTo>
                    <a:pt x="100414" y="100451"/>
                  </a:lnTo>
                  <a:lnTo>
                    <a:pt x="133346" y="71461"/>
                  </a:lnTo>
                  <a:lnTo>
                    <a:pt x="169815" y="46825"/>
                  </a:lnTo>
                  <a:lnTo>
                    <a:pt x="209414" y="26952"/>
                  </a:lnTo>
                  <a:lnTo>
                    <a:pt x="251734" y="12251"/>
                  </a:lnTo>
                  <a:lnTo>
                    <a:pt x="296365" y="3130"/>
                  </a:lnTo>
                  <a:lnTo>
                    <a:pt x="342897" y="0"/>
                  </a:lnTo>
                  <a:lnTo>
                    <a:pt x="7287228" y="0"/>
                  </a:lnTo>
                  <a:lnTo>
                    <a:pt x="7333769" y="3112"/>
                  </a:lnTo>
                  <a:lnTo>
                    <a:pt x="7378407" y="12221"/>
                  </a:lnTo>
                  <a:lnTo>
                    <a:pt x="7420735" y="26914"/>
                  </a:lnTo>
                  <a:lnTo>
                    <a:pt x="7460345" y="46781"/>
                  </a:lnTo>
                  <a:lnTo>
                    <a:pt x="7496826" y="71414"/>
                  </a:lnTo>
                  <a:lnTo>
                    <a:pt x="7529770" y="100404"/>
                  </a:lnTo>
                  <a:lnTo>
                    <a:pt x="7558766" y="133343"/>
                  </a:lnTo>
                  <a:lnTo>
                    <a:pt x="7583407" y="169821"/>
                  </a:lnTo>
                  <a:lnTo>
                    <a:pt x="7603282" y="209430"/>
                  </a:lnTo>
                  <a:lnTo>
                    <a:pt x="7617983" y="251759"/>
                  </a:lnTo>
                  <a:lnTo>
                    <a:pt x="7627100" y="296401"/>
                  </a:lnTo>
                  <a:lnTo>
                    <a:pt x="7629420" y="33248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24453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40" h="753744">
                  <a:moveTo>
                    <a:pt x="750404" y="374599"/>
                  </a:moveTo>
                  <a:lnTo>
                    <a:pt x="688213" y="373938"/>
                  </a:lnTo>
                  <a:lnTo>
                    <a:pt x="635330" y="371271"/>
                  </a:lnTo>
                  <a:lnTo>
                    <a:pt x="591058" y="365531"/>
                  </a:lnTo>
                  <a:lnTo>
                    <a:pt x="525424" y="340741"/>
                  </a:lnTo>
                  <a:lnTo>
                    <a:pt x="485622" y="291236"/>
                  </a:lnTo>
                  <a:lnTo>
                    <a:pt x="473621" y="254622"/>
                  </a:lnTo>
                  <a:lnTo>
                    <a:pt x="465924" y="208711"/>
                  </a:lnTo>
                  <a:lnTo>
                    <a:pt x="461835" y="152463"/>
                  </a:lnTo>
                  <a:lnTo>
                    <a:pt x="460629" y="84836"/>
                  </a:lnTo>
                  <a:lnTo>
                    <a:pt x="456107" y="84836"/>
                  </a:lnTo>
                  <a:lnTo>
                    <a:pt x="454901" y="152463"/>
                  </a:lnTo>
                  <a:lnTo>
                    <a:pt x="450811" y="208711"/>
                  </a:lnTo>
                  <a:lnTo>
                    <a:pt x="443128" y="254622"/>
                  </a:lnTo>
                  <a:lnTo>
                    <a:pt x="431114" y="291236"/>
                  </a:lnTo>
                  <a:lnTo>
                    <a:pt x="391312" y="340741"/>
                  </a:lnTo>
                  <a:lnTo>
                    <a:pt x="325691" y="365531"/>
                  </a:lnTo>
                  <a:lnTo>
                    <a:pt x="281406" y="371271"/>
                  </a:lnTo>
                  <a:lnTo>
                    <a:pt x="228523" y="373938"/>
                  </a:lnTo>
                  <a:lnTo>
                    <a:pt x="166331" y="374599"/>
                  </a:lnTo>
                  <a:lnTo>
                    <a:pt x="166331" y="379133"/>
                  </a:lnTo>
                  <a:lnTo>
                    <a:pt x="228523" y="379793"/>
                  </a:lnTo>
                  <a:lnTo>
                    <a:pt x="281406" y="382460"/>
                  </a:lnTo>
                  <a:lnTo>
                    <a:pt x="325691" y="388188"/>
                  </a:lnTo>
                  <a:lnTo>
                    <a:pt x="391312" y="412965"/>
                  </a:lnTo>
                  <a:lnTo>
                    <a:pt x="431114" y="462457"/>
                  </a:lnTo>
                  <a:lnTo>
                    <a:pt x="443128" y="499071"/>
                  </a:lnTo>
                  <a:lnTo>
                    <a:pt x="450811" y="544995"/>
                  </a:lnTo>
                  <a:lnTo>
                    <a:pt x="454901" y="601256"/>
                  </a:lnTo>
                  <a:lnTo>
                    <a:pt x="456107" y="668896"/>
                  </a:lnTo>
                  <a:lnTo>
                    <a:pt x="460629" y="668896"/>
                  </a:lnTo>
                  <a:lnTo>
                    <a:pt x="461835" y="601256"/>
                  </a:lnTo>
                  <a:lnTo>
                    <a:pt x="465924" y="544995"/>
                  </a:lnTo>
                  <a:lnTo>
                    <a:pt x="473621" y="499071"/>
                  </a:lnTo>
                  <a:lnTo>
                    <a:pt x="485622" y="462457"/>
                  </a:lnTo>
                  <a:lnTo>
                    <a:pt x="525424" y="412965"/>
                  </a:lnTo>
                  <a:lnTo>
                    <a:pt x="591058" y="388188"/>
                  </a:lnTo>
                  <a:lnTo>
                    <a:pt x="635330" y="382460"/>
                  </a:lnTo>
                  <a:lnTo>
                    <a:pt x="688213" y="379793"/>
                  </a:lnTo>
                  <a:lnTo>
                    <a:pt x="750404" y="379133"/>
                  </a:lnTo>
                  <a:lnTo>
                    <a:pt x="750404" y="374599"/>
                  </a:lnTo>
                  <a:close/>
                </a:path>
                <a:path w="916940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00" y="542709"/>
                  </a:lnTo>
                  <a:lnTo>
                    <a:pt x="894562" y="612140"/>
                  </a:lnTo>
                  <a:lnTo>
                    <a:pt x="861618" y="671474"/>
                  </a:lnTo>
                  <a:lnTo>
                    <a:pt x="806450" y="713892"/>
                  </a:lnTo>
                  <a:lnTo>
                    <a:pt x="731786" y="737679"/>
                  </a:lnTo>
                  <a:lnTo>
                    <a:pt x="687997" y="742061"/>
                  </a:lnTo>
                  <a:lnTo>
                    <a:pt x="640346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64" y="707669"/>
                  </a:lnTo>
                  <a:lnTo>
                    <a:pt x="439102" y="689229"/>
                  </a:lnTo>
                  <a:lnTo>
                    <a:pt x="392480" y="667562"/>
                  </a:lnTo>
                  <a:lnTo>
                    <a:pt x="347116" y="642950"/>
                  </a:lnTo>
                  <a:lnTo>
                    <a:pt x="303301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04" y="520687"/>
                  </a:lnTo>
                  <a:lnTo>
                    <a:pt x="149999" y="485571"/>
                  </a:lnTo>
                  <a:lnTo>
                    <a:pt x="118719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24" y="335470"/>
                  </a:lnTo>
                  <a:lnTo>
                    <a:pt x="31229" y="296951"/>
                  </a:lnTo>
                  <a:lnTo>
                    <a:pt x="20320" y="258584"/>
                  </a:lnTo>
                  <a:lnTo>
                    <a:pt x="14135" y="216141"/>
                  </a:lnTo>
                  <a:lnTo>
                    <a:pt x="14236" y="211035"/>
                  </a:lnTo>
                  <a:lnTo>
                    <a:pt x="14871" y="177063"/>
                  </a:lnTo>
                  <a:lnTo>
                    <a:pt x="35687" y="109918"/>
                  </a:lnTo>
                  <a:lnTo>
                    <a:pt x="80073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64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72" y="46062"/>
                  </a:lnTo>
                  <a:lnTo>
                    <a:pt x="477634" y="64503"/>
                  </a:lnTo>
                  <a:lnTo>
                    <a:pt x="524256" y="86169"/>
                  </a:lnTo>
                  <a:lnTo>
                    <a:pt x="569633" y="110782"/>
                  </a:lnTo>
                  <a:lnTo>
                    <a:pt x="613435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32" y="233057"/>
                  </a:lnTo>
                  <a:lnTo>
                    <a:pt x="766749" y="268160"/>
                  </a:lnTo>
                  <a:lnTo>
                    <a:pt x="798017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11" y="418261"/>
                  </a:lnTo>
                  <a:lnTo>
                    <a:pt x="885520" y="456793"/>
                  </a:lnTo>
                  <a:lnTo>
                    <a:pt x="896416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05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63" y="130416"/>
                  </a:lnTo>
                  <a:lnTo>
                    <a:pt x="573163" y="102273"/>
                  </a:lnTo>
                  <a:lnTo>
                    <a:pt x="526364" y="76873"/>
                  </a:lnTo>
                  <a:lnTo>
                    <a:pt x="478256" y="54521"/>
                  </a:lnTo>
                  <a:lnTo>
                    <a:pt x="429196" y="35496"/>
                  </a:lnTo>
                  <a:lnTo>
                    <a:pt x="379488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11" y="0"/>
                  </a:lnTo>
                  <a:lnTo>
                    <a:pt x="176225" y="4521"/>
                  </a:lnTo>
                  <a:lnTo>
                    <a:pt x="135356" y="14300"/>
                  </a:lnTo>
                  <a:lnTo>
                    <a:pt x="99174" y="29095"/>
                  </a:lnTo>
                  <a:lnTo>
                    <a:pt x="42252" y="72872"/>
                  </a:lnTo>
                  <a:lnTo>
                    <a:pt x="8255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31" y="334175"/>
                  </a:lnTo>
                  <a:lnTo>
                    <a:pt x="54368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73" y="623316"/>
                  </a:lnTo>
                  <a:lnTo>
                    <a:pt x="343573" y="651459"/>
                  </a:lnTo>
                  <a:lnTo>
                    <a:pt x="390385" y="676859"/>
                  </a:lnTo>
                  <a:lnTo>
                    <a:pt x="438480" y="699211"/>
                  </a:lnTo>
                  <a:lnTo>
                    <a:pt x="487553" y="718235"/>
                  </a:lnTo>
                  <a:lnTo>
                    <a:pt x="537248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12" y="753745"/>
                  </a:lnTo>
                  <a:lnTo>
                    <a:pt x="740511" y="749223"/>
                  </a:lnTo>
                  <a:lnTo>
                    <a:pt x="770458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58" y="680897"/>
                  </a:lnTo>
                  <a:lnTo>
                    <a:pt x="908456" y="619658"/>
                  </a:lnTo>
                  <a:lnTo>
                    <a:pt x="916101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7" y="9283899"/>
              <a:ext cx="199002" cy="19748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09626" y="9043237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34933" y="913044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08393" y="913157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79844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0170" y="2295752"/>
              <a:ext cx="6867524" cy="580072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685492" y="1079472"/>
            <a:ext cx="1986280" cy="1304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790">
                <a:solidFill>
                  <a:srgbClr val="201F1B"/>
                </a:solidFill>
                <a:latin typeface="SimSun"/>
                <a:cs typeface="SimSun"/>
              </a:rPr>
              <a:t>結論</a:t>
            </a:r>
            <a:endParaRPr sz="8400">
              <a:latin typeface="SimSun"/>
              <a:cs typeface="SimSu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6000" y="2522323"/>
            <a:ext cx="8277225" cy="68465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90"/>
              </a:spcBef>
            </a:pPr>
            <a:r>
              <a:rPr dirty="0" sz="2400" spc="-180">
                <a:solidFill>
                  <a:srgbClr val="201F1B"/>
                </a:solidFill>
                <a:latin typeface="SimSun"/>
                <a:cs typeface="SimSun"/>
              </a:rPr>
              <a:t>透過這樣的改進，我們成功將螞蟻算法整合了多個目標，並有效提升了其在此類問題上的應用效率和準確性。多目標正規劃處理的方法，為傳統螞蟻算法無法同時考慮多目標的局限提供了解決方案，使其能靈活應用於物流配送、交通路徑優化和資源調度等多目標場景。此外，我們的改進允許用戶根據實際需求調整不同目標的權</a:t>
            </a:r>
            <a:r>
              <a:rPr dirty="0" sz="2400" spc="-5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400" spc="-175">
                <a:solidFill>
                  <a:srgbClr val="201F1B"/>
                </a:solidFill>
                <a:latin typeface="SimSun"/>
                <a:cs typeface="SimSun"/>
              </a:rPr>
              <a:t>重，實現更符合場景需求的優化結果。</a:t>
            </a:r>
            <a:endParaRPr sz="2400">
              <a:latin typeface="SimSun"/>
              <a:cs typeface="SimSun"/>
            </a:endParaRPr>
          </a:p>
          <a:p>
            <a:pPr algn="just" marL="12700" marR="5080">
              <a:lnSpc>
                <a:spcPct val="122400"/>
              </a:lnSpc>
            </a:pPr>
            <a:r>
              <a:rPr dirty="0" sz="2400" spc="-180">
                <a:solidFill>
                  <a:srgbClr val="201F1B"/>
                </a:solidFill>
                <a:latin typeface="SimSun"/>
                <a:cs typeface="SimSun"/>
              </a:rPr>
              <a:t>經過改進的算法不僅提升了計算效率，還能更準確地計算出多個目標間的不同權重之結果，解決傳統單一費洛蒙圖處理多目標時的干困境。這種方法不僅使算法在大規模問題中的表現更優異，還提升了收斂速度和解的準確性。即使初始費洛蒙配置較為單一，改進算</a:t>
            </a:r>
            <a:r>
              <a:rPr dirty="0" sz="2400" spc="-175">
                <a:solidFill>
                  <a:srgbClr val="201F1B"/>
                </a:solidFill>
                <a:latin typeface="SimSun"/>
                <a:cs typeface="SimSun"/>
              </a:rPr>
              <a:t>法仍能接近最優解，提高了靈活性和穩定性。</a:t>
            </a:r>
            <a:endParaRPr sz="2400">
              <a:latin typeface="SimSun"/>
              <a:cs typeface="SimSun"/>
            </a:endParaRPr>
          </a:p>
          <a:p>
            <a:pPr algn="just" marL="12700" marR="5080">
              <a:lnSpc>
                <a:spcPct val="122400"/>
              </a:lnSpc>
            </a:pPr>
            <a:r>
              <a:rPr dirty="0" sz="2400" spc="-180">
                <a:solidFill>
                  <a:srgbClr val="201F1B"/>
                </a:solidFill>
                <a:latin typeface="SimSun"/>
                <a:cs typeface="SimSun"/>
              </a:rPr>
              <a:t>總體而言，此次改進不僅解決了傳統螞蟻算法的瓶頸，還為實際應用提供了更大的彈性。它在大規模應用場景中展示了強大的適應性</a:t>
            </a:r>
            <a:r>
              <a:rPr dirty="0" sz="2400" spc="-175">
                <a:solidFill>
                  <a:srgbClr val="201F1B"/>
                </a:solidFill>
                <a:latin typeface="SimSun"/>
                <a:cs typeface="SimSun"/>
              </a:rPr>
              <a:t>和可擴展性，也更貼近日常生活</a:t>
            </a:r>
            <a:endParaRPr sz="2400">
              <a:latin typeface="SimSun"/>
              <a:cs typeface="SimSun"/>
            </a:endParaRPr>
          </a:p>
          <a:p>
            <a:pPr marL="549275">
              <a:lnSpc>
                <a:spcPct val="100000"/>
              </a:lnSpc>
              <a:spcBef>
                <a:spcPts val="2630"/>
              </a:spcBef>
              <a:tabLst>
                <a:tab pos="3036570" algn="l"/>
              </a:tabLst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	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286715"/>
                  </a:moveTo>
                  <a:lnTo>
                    <a:pt x="18085588" y="286715"/>
                  </a:lnTo>
                  <a:lnTo>
                    <a:pt x="18085588" y="0"/>
                  </a:lnTo>
                  <a:lnTo>
                    <a:pt x="18069713" y="0"/>
                  </a:lnTo>
                  <a:lnTo>
                    <a:pt x="18069713" y="9640075"/>
                  </a:lnTo>
                  <a:lnTo>
                    <a:pt x="17046347" y="9640075"/>
                  </a:lnTo>
                  <a:lnTo>
                    <a:pt x="17046347" y="8616709"/>
                  </a:lnTo>
                  <a:lnTo>
                    <a:pt x="18069713" y="8616709"/>
                  </a:lnTo>
                  <a:lnTo>
                    <a:pt x="18069713" y="8600834"/>
                  </a:lnTo>
                  <a:lnTo>
                    <a:pt x="17046347" y="8600834"/>
                  </a:lnTo>
                  <a:lnTo>
                    <a:pt x="17046347" y="7577366"/>
                  </a:lnTo>
                  <a:lnTo>
                    <a:pt x="18069713" y="7577366"/>
                  </a:lnTo>
                  <a:lnTo>
                    <a:pt x="18069713" y="7561491"/>
                  </a:lnTo>
                  <a:lnTo>
                    <a:pt x="17046347" y="7561491"/>
                  </a:lnTo>
                  <a:lnTo>
                    <a:pt x="17046347" y="6538125"/>
                  </a:lnTo>
                  <a:lnTo>
                    <a:pt x="18069713" y="6538125"/>
                  </a:lnTo>
                  <a:lnTo>
                    <a:pt x="18069713" y="6522250"/>
                  </a:lnTo>
                  <a:lnTo>
                    <a:pt x="17046347" y="6522250"/>
                  </a:lnTo>
                  <a:lnTo>
                    <a:pt x="17046347" y="5498884"/>
                  </a:lnTo>
                  <a:lnTo>
                    <a:pt x="18069713" y="5498884"/>
                  </a:lnTo>
                  <a:lnTo>
                    <a:pt x="18069713" y="5483009"/>
                  </a:lnTo>
                  <a:lnTo>
                    <a:pt x="17046347" y="5483009"/>
                  </a:lnTo>
                  <a:lnTo>
                    <a:pt x="17046347" y="4459643"/>
                  </a:lnTo>
                  <a:lnTo>
                    <a:pt x="18069713" y="4459643"/>
                  </a:lnTo>
                  <a:lnTo>
                    <a:pt x="18069713" y="4443768"/>
                  </a:lnTo>
                  <a:lnTo>
                    <a:pt x="17046347" y="4443768"/>
                  </a:lnTo>
                  <a:lnTo>
                    <a:pt x="17046347" y="3420414"/>
                  </a:lnTo>
                  <a:lnTo>
                    <a:pt x="18069713" y="3420414"/>
                  </a:lnTo>
                  <a:lnTo>
                    <a:pt x="18069713" y="3404539"/>
                  </a:lnTo>
                  <a:lnTo>
                    <a:pt x="17046347" y="3404539"/>
                  </a:lnTo>
                  <a:lnTo>
                    <a:pt x="17046347" y="2381173"/>
                  </a:lnTo>
                  <a:lnTo>
                    <a:pt x="18069713" y="2381173"/>
                  </a:lnTo>
                  <a:lnTo>
                    <a:pt x="18069713" y="2365298"/>
                  </a:lnTo>
                  <a:lnTo>
                    <a:pt x="17046347" y="2365298"/>
                  </a:lnTo>
                  <a:lnTo>
                    <a:pt x="17046347" y="1341831"/>
                  </a:lnTo>
                  <a:lnTo>
                    <a:pt x="18069713" y="1341831"/>
                  </a:lnTo>
                  <a:lnTo>
                    <a:pt x="18069713" y="1325956"/>
                  </a:lnTo>
                  <a:lnTo>
                    <a:pt x="17046347" y="1325956"/>
                  </a:lnTo>
                  <a:lnTo>
                    <a:pt x="17046347" y="302590"/>
                  </a:lnTo>
                  <a:lnTo>
                    <a:pt x="18069713" y="302590"/>
                  </a:lnTo>
                  <a:lnTo>
                    <a:pt x="18069713" y="286715"/>
                  </a:lnTo>
                  <a:lnTo>
                    <a:pt x="17046347" y="286715"/>
                  </a:lnTo>
                  <a:lnTo>
                    <a:pt x="17046347" y="0"/>
                  </a:lnTo>
                  <a:lnTo>
                    <a:pt x="17030472" y="0"/>
                  </a:lnTo>
                  <a:lnTo>
                    <a:pt x="17030472" y="9640075"/>
                  </a:lnTo>
                  <a:lnTo>
                    <a:pt x="16007118" y="9640075"/>
                  </a:lnTo>
                  <a:lnTo>
                    <a:pt x="16007118" y="8616709"/>
                  </a:lnTo>
                  <a:lnTo>
                    <a:pt x="17030472" y="8616709"/>
                  </a:lnTo>
                  <a:lnTo>
                    <a:pt x="17030472" y="8600834"/>
                  </a:lnTo>
                  <a:lnTo>
                    <a:pt x="16007118" y="8600834"/>
                  </a:lnTo>
                  <a:lnTo>
                    <a:pt x="16007118" y="7577366"/>
                  </a:lnTo>
                  <a:lnTo>
                    <a:pt x="17030472" y="7577366"/>
                  </a:lnTo>
                  <a:lnTo>
                    <a:pt x="17030472" y="7561491"/>
                  </a:lnTo>
                  <a:lnTo>
                    <a:pt x="16007118" y="7561491"/>
                  </a:lnTo>
                  <a:lnTo>
                    <a:pt x="16007118" y="6538125"/>
                  </a:lnTo>
                  <a:lnTo>
                    <a:pt x="17030472" y="6538125"/>
                  </a:lnTo>
                  <a:lnTo>
                    <a:pt x="17030472" y="6522250"/>
                  </a:lnTo>
                  <a:lnTo>
                    <a:pt x="16007118" y="6522250"/>
                  </a:lnTo>
                  <a:lnTo>
                    <a:pt x="16007118" y="5498884"/>
                  </a:lnTo>
                  <a:lnTo>
                    <a:pt x="17030472" y="5498884"/>
                  </a:lnTo>
                  <a:lnTo>
                    <a:pt x="17030472" y="5483009"/>
                  </a:lnTo>
                  <a:lnTo>
                    <a:pt x="16007118" y="5483009"/>
                  </a:lnTo>
                  <a:lnTo>
                    <a:pt x="16007118" y="4459643"/>
                  </a:lnTo>
                  <a:lnTo>
                    <a:pt x="17030472" y="4459643"/>
                  </a:lnTo>
                  <a:lnTo>
                    <a:pt x="17030472" y="4443768"/>
                  </a:lnTo>
                  <a:lnTo>
                    <a:pt x="16007118" y="4443768"/>
                  </a:lnTo>
                  <a:lnTo>
                    <a:pt x="16007118" y="3420414"/>
                  </a:lnTo>
                  <a:lnTo>
                    <a:pt x="17030472" y="3420414"/>
                  </a:lnTo>
                  <a:lnTo>
                    <a:pt x="17030472" y="3404539"/>
                  </a:lnTo>
                  <a:lnTo>
                    <a:pt x="16007118" y="3404539"/>
                  </a:lnTo>
                  <a:lnTo>
                    <a:pt x="16007118" y="2381173"/>
                  </a:lnTo>
                  <a:lnTo>
                    <a:pt x="17030472" y="2381173"/>
                  </a:lnTo>
                  <a:lnTo>
                    <a:pt x="17030472" y="2365298"/>
                  </a:lnTo>
                  <a:lnTo>
                    <a:pt x="16007118" y="2365298"/>
                  </a:lnTo>
                  <a:lnTo>
                    <a:pt x="16007118" y="1341831"/>
                  </a:lnTo>
                  <a:lnTo>
                    <a:pt x="17030472" y="1341831"/>
                  </a:lnTo>
                  <a:lnTo>
                    <a:pt x="17030472" y="1325956"/>
                  </a:lnTo>
                  <a:lnTo>
                    <a:pt x="16007118" y="1325956"/>
                  </a:lnTo>
                  <a:lnTo>
                    <a:pt x="16007118" y="302590"/>
                  </a:lnTo>
                  <a:lnTo>
                    <a:pt x="17030472" y="302590"/>
                  </a:lnTo>
                  <a:lnTo>
                    <a:pt x="17030472" y="286715"/>
                  </a:lnTo>
                  <a:lnTo>
                    <a:pt x="16007118" y="286715"/>
                  </a:lnTo>
                  <a:lnTo>
                    <a:pt x="16007118" y="0"/>
                  </a:lnTo>
                  <a:lnTo>
                    <a:pt x="15991231" y="0"/>
                  </a:lnTo>
                  <a:lnTo>
                    <a:pt x="15991231" y="9640075"/>
                  </a:lnTo>
                  <a:lnTo>
                    <a:pt x="14967877" y="9640075"/>
                  </a:lnTo>
                  <a:lnTo>
                    <a:pt x="14967877" y="8616709"/>
                  </a:lnTo>
                  <a:lnTo>
                    <a:pt x="15991231" y="8616709"/>
                  </a:lnTo>
                  <a:lnTo>
                    <a:pt x="15991231" y="8600834"/>
                  </a:lnTo>
                  <a:lnTo>
                    <a:pt x="14967877" y="8600834"/>
                  </a:lnTo>
                  <a:lnTo>
                    <a:pt x="14967877" y="7577366"/>
                  </a:lnTo>
                  <a:lnTo>
                    <a:pt x="15991231" y="7577366"/>
                  </a:lnTo>
                  <a:lnTo>
                    <a:pt x="15991231" y="7561491"/>
                  </a:lnTo>
                  <a:lnTo>
                    <a:pt x="14967877" y="7561491"/>
                  </a:lnTo>
                  <a:lnTo>
                    <a:pt x="14967877" y="6538125"/>
                  </a:lnTo>
                  <a:lnTo>
                    <a:pt x="15991231" y="6538125"/>
                  </a:lnTo>
                  <a:lnTo>
                    <a:pt x="15991231" y="6522250"/>
                  </a:lnTo>
                  <a:lnTo>
                    <a:pt x="14967877" y="6522250"/>
                  </a:lnTo>
                  <a:lnTo>
                    <a:pt x="14967877" y="5498884"/>
                  </a:lnTo>
                  <a:lnTo>
                    <a:pt x="15991231" y="5498884"/>
                  </a:lnTo>
                  <a:lnTo>
                    <a:pt x="15991231" y="5483009"/>
                  </a:lnTo>
                  <a:lnTo>
                    <a:pt x="14967877" y="5483009"/>
                  </a:lnTo>
                  <a:lnTo>
                    <a:pt x="14967877" y="4459643"/>
                  </a:lnTo>
                  <a:lnTo>
                    <a:pt x="15991231" y="4459643"/>
                  </a:lnTo>
                  <a:lnTo>
                    <a:pt x="15991231" y="4443768"/>
                  </a:lnTo>
                  <a:lnTo>
                    <a:pt x="14967877" y="4443768"/>
                  </a:lnTo>
                  <a:lnTo>
                    <a:pt x="14967877" y="3420414"/>
                  </a:lnTo>
                  <a:lnTo>
                    <a:pt x="15991231" y="3420414"/>
                  </a:lnTo>
                  <a:lnTo>
                    <a:pt x="15991231" y="3404539"/>
                  </a:lnTo>
                  <a:lnTo>
                    <a:pt x="14967877" y="3404539"/>
                  </a:lnTo>
                  <a:lnTo>
                    <a:pt x="14967877" y="2381173"/>
                  </a:lnTo>
                  <a:lnTo>
                    <a:pt x="15991231" y="2381173"/>
                  </a:lnTo>
                  <a:lnTo>
                    <a:pt x="15991231" y="2365298"/>
                  </a:lnTo>
                  <a:lnTo>
                    <a:pt x="14967877" y="2365298"/>
                  </a:lnTo>
                  <a:lnTo>
                    <a:pt x="14967877" y="1341831"/>
                  </a:lnTo>
                  <a:lnTo>
                    <a:pt x="15991231" y="1341831"/>
                  </a:lnTo>
                  <a:lnTo>
                    <a:pt x="15991231" y="1325956"/>
                  </a:lnTo>
                  <a:lnTo>
                    <a:pt x="14967877" y="1325956"/>
                  </a:lnTo>
                  <a:lnTo>
                    <a:pt x="14967877" y="302590"/>
                  </a:lnTo>
                  <a:lnTo>
                    <a:pt x="15991231" y="302590"/>
                  </a:lnTo>
                  <a:lnTo>
                    <a:pt x="15991231" y="286715"/>
                  </a:lnTo>
                  <a:lnTo>
                    <a:pt x="14967877" y="286715"/>
                  </a:lnTo>
                  <a:lnTo>
                    <a:pt x="14967877" y="0"/>
                  </a:lnTo>
                  <a:lnTo>
                    <a:pt x="14952002" y="0"/>
                  </a:lnTo>
                  <a:lnTo>
                    <a:pt x="14952002" y="9640075"/>
                  </a:lnTo>
                  <a:lnTo>
                    <a:pt x="13928636" y="9640075"/>
                  </a:lnTo>
                  <a:lnTo>
                    <a:pt x="13928636" y="8616709"/>
                  </a:lnTo>
                  <a:lnTo>
                    <a:pt x="14952002" y="8616709"/>
                  </a:lnTo>
                  <a:lnTo>
                    <a:pt x="14952002" y="8600834"/>
                  </a:lnTo>
                  <a:lnTo>
                    <a:pt x="13928636" y="8600834"/>
                  </a:lnTo>
                  <a:lnTo>
                    <a:pt x="13928636" y="7577366"/>
                  </a:lnTo>
                  <a:lnTo>
                    <a:pt x="14952002" y="7577366"/>
                  </a:lnTo>
                  <a:lnTo>
                    <a:pt x="14952002" y="7561491"/>
                  </a:lnTo>
                  <a:lnTo>
                    <a:pt x="13928636" y="7561491"/>
                  </a:lnTo>
                  <a:lnTo>
                    <a:pt x="13928636" y="6538125"/>
                  </a:lnTo>
                  <a:lnTo>
                    <a:pt x="14952002" y="6538125"/>
                  </a:lnTo>
                  <a:lnTo>
                    <a:pt x="14952002" y="6522250"/>
                  </a:lnTo>
                  <a:lnTo>
                    <a:pt x="13928636" y="6522250"/>
                  </a:lnTo>
                  <a:lnTo>
                    <a:pt x="13928636" y="5498884"/>
                  </a:lnTo>
                  <a:lnTo>
                    <a:pt x="14952002" y="5498884"/>
                  </a:lnTo>
                  <a:lnTo>
                    <a:pt x="14952002" y="5483009"/>
                  </a:lnTo>
                  <a:lnTo>
                    <a:pt x="13928636" y="5483009"/>
                  </a:lnTo>
                  <a:lnTo>
                    <a:pt x="13928636" y="4459643"/>
                  </a:lnTo>
                  <a:lnTo>
                    <a:pt x="14952002" y="4459643"/>
                  </a:lnTo>
                  <a:lnTo>
                    <a:pt x="14952002" y="4443768"/>
                  </a:lnTo>
                  <a:lnTo>
                    <a:pt x="13928636" y="4443768"/>
                  </a:lnTo>
                  <a:lnTo>
                    <a:pt x="13928636" y="3420414"/>
                  </a:lnTo>
                  <a:lnTo>
                    <a:pt x="14952002" y="3420414"/>
                  </a:lnTo>
                  <a:lnTo>
                    <a:pt x="14952002" y="3404539"/>
                  </a:lnTo>
                  <a:lnTo>
                    <a:pt x="13928636" y="3404539"/>
                  </a:lnTo>
                  <a:lnTo>
                    <a:pt x="13928636" y="2381173"/>
                  </a:lnTo>
                  <a:lnTo>
                    <a:pt x="14952002" y="2381173"/>
                  </a:lnTo>
                  <a:lnTo>
                    <a:pt x="14952002" y="2365298"/>
                  </a:lnTo>
                  <a:lnTo>
                    <a:pt x="13928636" y="2365298"/>
                  </a:lnTo>
                  <a:lnTo>
                    <a:pt x="13928636" y="1341831"/>
                  </a:lnTo>
                  <a:lnTo>
                    <a:pt x="14952002" y="1341831"/>
                  </a:lnTo>
                  <a:lnTo>
                    <a:pt x="14952002" y="1325956"/>
                  </a:lnTo>
                  <a:lnTo>
                    <a:pt x="13928636" y="1325956"/>
                  </a:lnTo>
                  <a:lnTo>
                    <a:pt x="13928636" y="302590"/>
                  </a:lnTo>
                  <a:lnTo>
                    <a:pt x="14952002" y="302590"/>
                  </a:lnTo>
                  <a:lnTo>
                    <a:pt x="14952002" y="286715"/>
                  </a:lnTo>
                  <a:lnTo>
                    <a:pt x="13928636" y="286715"/>
                  </a:lnTo>
                  <a:lnTo>
                    <a:pt x="13928636" y="0"/>
                  </a:lnTo>
                  <a:lnTo>
                    <a:pt x="13912761" y="0"/>
                  </a:lnTo>
                  <a:lnTo>
                    <a:pt x="13912761" y="9640075"/>
                  </a:lnTo>
                  <a:lnTo>
                    <a:pt x="12889395" y="9640075"/>
                  </a:lnTo>
                  <a:lnTo>
                    <a:pt x="12889395" y="8616709"/>
                  </a:lnTo>
                  <a:lnTo>
                    <a:pt x="13912761" y="8616709"/>
                  </a:lnTo>
                  <a:lnTo>
                    <a:pt x="13912761" y="8600834"/>
                  </a:lnTo>
                  <a:lnTo>
                    <a:pt x="12889395" y="8600834"/>
                  </a:lnTo>
                  <a:lnTo>
                    <a:pt x="12889395" y="7577366"/>
                  </a:lnTo>
                  <a:lnTo>
                    <a:pt x="13912761" y="7577366"/>
                  </a:lnTo>
                  <a:lnTo>
                    <a:pt x="13912761" y="7561491"/>
                  </a:lnTo>
                  <a:lnTo>
                    <a:pt x="12889395" y="7561491"/>
                  </a:lnTo>
                  <a:lnTo>
                    <a:pt x="12889395" y="6538125"/>
                  </a:lnTo>
                  <a:lnTo>
                    <a:pt x="13912761" y="6538125"/>
                  </a:lnTo>
                  <a:lnTo>
                    <a:pt x="13912761" y="6522250"/>
                  </a:lnTo>
                  <a:lnTo>
                    <a:pt x="12889395" y="6522250"/>
                  </a:lnTo>
                  <a:lnTo>
                    <a:pt x="12889395" y="5498884"/>
                  </a:lnTo>
                  <a:lnTo>
                    <a:pt x="13912761" y="5498884"/>
                  </a:lnTo>
                  <a:lnTo>
                    <a:pt x="13912761" y="5483009"/>
                  </a:lnTo>
                  <a:lnTo>
                    <a:pt x="12889395" y="5483009"/>
                  </a:lnTo>
                  <a:lnTo>
                    <a:pt x="12889395" y="4459643"/>
                  </a:lnTo>
                  <a:lnTo>
                    <a:pt x="13912761" y="4459643"/>
                  </a:lnTo>
                  <a:lnTo>
                    <a:pt x="13912761" y="4443768"/>
                  </a:lnTo>
                  <a:lnTo>
                    <a:pt x="12889395" y="4443768"/>
                  </a:lnTo>
                  <a:lnTo>
                    <a:pt x="12889395" y="3420414"/>
                  </a:lnTo>
                  <a:lnTo>
                    <a:pt x="13912761" y="3420414"/>
                  </a:lnTo>
                  <a:lnTo>
                    <a:pt x="13912761" y="3404539"/>
                  </a:lnTo>
                  <a:lnTo>
                    <a:pt x="12889395" y="3404539"/>
                  </a:lnTo>
                  <a:lnTo>
                    <a:pt x="12889395" y="2381173"/>
                  </a:lnTo>
                  <a:lnTo>
                    <a:pt x="13912761" y="2381173"/>
                  </a:lnTo>
                  <a:lnTo>
                    <a:pt x="13912761" y="2365298"/>
                  </a:lnTo>
                  <a:lnTo>
                    <a:pt x="12889395" y="2365298"/>
                  </a:lnTo>
                  <a:lnTo>
                    <a:pt x="12889395" y="1341831"/>
                  </a:lnTo>
                  <a:lnTo>
                    <a:pt x="13912761" y="1341831"/>
                  </a:lnTo>
                  <a:lnTo>
                    <a:pt x="13912761" y="1325956"/>
                  </a:lnTo>
                  <a:lnTo>
                    <a:pt x="12889395" y="1325956"/>
                  </a:lnTo>
                  <a:lnTo>
                    <a:pt x="12889395" y="302590"/>
                  </a:lnTo>
                  <a:lnTo>
                    <a:pt x="13912761" y="302590"/>
                  </a:lnTo>
                  <a:lnTo>
                    <a:pt x="13912761" y="286715"/>
                  </a:lnTo>
                  <a:lnTo>
                    <a:pt x="12889395" y="286715"/>
                  </a:lnTo>
                  <a:lnTo>
                    <a:pt x="12889395" y="0"/>
                  </a:lnTo>
                  <a:lnTo>
                    <a:pt x="12873520" y="0"/>
                  </a:lnTo>
                  <a:lnTo>
                    <a:pt x="12873520" y="9640075"/>
                  </a:lnTo>
                  <a:lnTo>
                    <a:pt x="11850053" y="9640075"/>
                  </a:lnTo>
                  <a:lnTo>
                    <a:pt x="11850053" y="8616709"/>
                  </a:lnTo>
                  <a:lnTo>
                    <a:pt x="12873520" y="8616709"/>
                  </a:lnTo>
                  <a:lnTo>
                    <a:pt x="12873520" y="8600834"/>
                  </a:lnTo>
                  <a:lnTo>
                    <a:pt x="11850053" y="8600834"/>
                  </a:lnTo>
                  <a:lnTo>
                    <a:pt x="11850053" y="7577366"/>
                  </a:lnTo>
                  <a:lnTo>
                    <a:pt x="12873520" y="7577366"/>
                  </a:lnTo>
                  <a:lnTo>
                    <a:pt x="12873520" y="7561491"/>
                  </a:lnTo>
                  <a:lnTo>
                    <a:pt x="11850053" y="7561491"/>
                  </a:lnTo>
                  <a:lnTo>
                    <a:pt x="11850053" y="6538125"/>
                  </a:lnTo>
                  <a:lnTo>
                    <a:pt x="12873520" y="6538125"/>
                  </a:lnTo>
                  <a:lnTo>
                    <a:pt x="12873520" y="6522250"/>
                  </a:lnTo>
                  <a:lnTo>
                    <a:pt x="11850053" y="6522250"/>
                  </a:lnTo>
                  <a:lnTo>
                    <a:pt x="11850053" y="5498884"/>
                  </a:lnTo>
                  <a:lnTo>
                    <a:pt x="12873520" y="5498884"/>
                  </a:lnTo>
                  <a:lnTo>
                    <a:pt x="12873520" y="5483009"/>
                  </a:lnTo>
                  <a:lnTo>
                    <a:pt x="11850053" y="5483009"/>
                  </a:lnTo>
                  <a:lnTo>
                    <a:pt x="11850053" y="4459643"/>
                  </a:lnTo>
                  <a:lnTo>
                    <a:pt x="12873520" y="4459643"/>
                  </a:lnTo>
                  <a:lnTo>
                    <a:pt x="12873520" y="4443768"/>
                  </a:lnTo>
                  <a:lnTo>
                    <a:pt x="11850053" y="4443768"/>
                  </a:lnTo>
                  <a:lnTo>
                    <a:pt x="11850053" y="3420414"/>
                  </a:lnTo>
                  <a:lnTo>
                    <a:pt x="12873520" y="3420414"/>
                  </a:lnTo>
                  <a:lnTo>
                    <a:pt x="12873520" y="3404539"/>
                  </a:lnTo>
                  <a:lnTo>
                    <a:pt x="11850053" y="3404539"/>
                  </a:lnTo>
                  <a:lnTo>
                    <a:pt x="11850053" y="2381173"/>
                  </a:lnTo>
                  <a:lnTo>
                    <a:pt x="12873520" y="2381173"/>
                  </a:lnTo>
                  <a:lnTo>
                    <a:pt x="12873520" y="2365298"/>
                  </a:lnTo>
                  <a:lnTo>
                    <a:pt x="11850053" y="2365298"/>
                  </a:lnTo>
                  <a:lnTo>
                    <a:pt x="11850053" y="1341831"/>
                  </a:lnTo>
                  <a:lnTo>
                    <a:pt x="12873520" y="1341831"/>
                  </a:lnTo>
                  <a:lnTo>
                    <a:pt x="12873520" y="1325956"/>
                  </a:lnTo>
                  <a:lnTo>
                    <a:pt x="11850053" y="1325956"/>
                  </a:lnTo>
                  <a:lnTo>
                    <a:pt x="11850053" y="302590"/>
                  </a:lnTo>
                  <a:lnTo>
                    <a:pt x="12873520" y="302590"/>
                  </a:lnTo>
                  <a:lnTo>
                    <a:pt x="12873520" y="286715"/>
                  </a:lnTo>
                  <a:lnTo>
                    <a:pt x="11850053" y="286715"/>
                  </a:lnTo>
                  <a:lnTo>
                    <a:pt x="11850053" y="0"/>
                  </a:lnTo>
                  <a:lnTo>
                    <a:pt x="11834178" y="0"/>
                  </a:lnTo>
                  <a:lnTo>
                    <a:pt x="11834178" y="9640075"/>
                  </a:lnTo>
                  <a:lnTo>
                    <a:pt x="10810812" y="9640075"/>
                  </a:lnTo>
                  <a:lnTo>
                    <a:pt x="10810812" y="8616709"/>
                  </a:lnTo>
                  <a:lnTo>
                    <a:pt x="11834178" y="8616709"/>
                  </a:lnTo>
                  <a:lnTo>
                    <a:pt x="11834178" y="8600834"/>
                  </a:lnTo>
                  <a:lnTo>
                    <a:pt x="10810812" y="8600834"/>
                  </a:lnTo>
                  <a:lnTo>
                    <a:pt x="10810812" y="7577366"/>
                  </a:lnTo>
                  <a:lnTo>
                    <a:pt x="11834178" y="7577366"/>
                  </a:lnTo>
                  <a:lnTo>
                    <a:pt x="11834178" y="7561491"/>
                  </a:lnTo>
                  <a:lnTo>
                    <a:pt x="10810812" y="7561491"/>
                  </a:lnTo>
                  <a:lnTo>
                    <a:pt x="10810812" y="6538125"/>
                  </a:lnTo>
                  <a:lnTo>
                    <a:pt x="11834178" y="6538125"/>
                  </a:lnTo>
                  <a:lnTo>
                    <a:pt x="11834178" y="6522250"/>
                  </a:lnTo>
                  <a:lnTo>
                    <a:pt x="10810812" y="6522250"/>
                  </a:lnTo>
                  <a:lnTo>
                    <a:pt x="10810812" y="5498884"/>
                  </a:lnTo>
                  <a:lnTo>
                    <a:pt x="11834178" y="5498884"/>
                  </a:lnTo>
                  <a:lnTo>
                    <a:pt x="11834178" y="5483009"/>
                  </a:lnTo>
                  <a:lnTo>
                    <a:pt x="10810812" y="5483009"/>
                  </a:lnTo>
                  <a:lnTo>
                    <a:pt x="10810812" y="4459643"/>
                  </a:lnTo>
                  <a:lnTo>
                    <a:pt x="11834178" y="4459643"/>
                  </a:lnTo>
                  <a:lnTo>
                    <a:pt x="11834178" y="4443768"/>
                  </a:lnTo>
                  <a:lnTo>
                    <a:pt x="10810812" y="4443768"/>
                  </a:lnTo>
                  <a:lnTo>
                    <a:pt x="10810812" y="3420414"/>
                  </a:lnTo>
                  <a:lnTo>
                    <a:pt x="11834178" y="3420414"/>
                  </a:lnTo>
                  <a:lnTo>
                    <a:pt x="11834178" y="3404539"/>
                  </a:lnTo>
                  <a:lnTo>
                    <a:pt x="10810812" y="3404539"/>
                  </a:lnTo>
                  <a:lnTo>
                    <a:pt x="10810812" y="2381173"/>
                  </a:lnTo>
                  <a:lnTo>
                    <a:pt x="11834178" y="2381173"/>
                  </a:lnTo>
                  <a:lnTo>
                    <a:pt x="11834178" y="2365298"/>
                  </a:lnTo>
                  <a:lnTo>
                    <a:pt x="10810812" y="2365298"/>
                  </a:lnTo>
                  <a:lnTo>
                    <a:pt x="10810812" y="1341831"/>
                  </a:lnTo>
                  <a:lnTo>
                    <a:pt x="11834178" y="1341831"/>
                  </a:lnTo>
                  <a:lnTo>
                    <a:pt x="11834178" y="1325956"/>
                  </a:lnTo>
                  <a:lnTo>
                    <a:pt x="10810812" y="1325956"/>
                  </a:lnTo>
                  <a:lnTo>
                    <a:pt x="10810812" y="302590"/>
                  </a:lnTo>
                  <a:lnTo>
                    <a:pt x="11834178" y="302590"/>
                  </a:lnTo>
                  <a:lnTo>
                    <a:pt x="11834178" y="286715"/>
                  </a:lnTo>
                  <a:lnTo>
                    <a:pt x="10810812" y="286715"/>
                  </a:lnTo>
                  <a:lnTo>
                    <a:pt x="10810812" y="0"/>
                  </a:lnTo>
                  <a:lnTo>
                    <a:pt x="10794937" y="0"/>
                  </a:lnTo>
                  <a:lnTo>
                    <a:pt x="10794937" y="9640075"/>
                  </a:lnTo>
                  <a:lnTo>
                    <a:pt x="9774657" y="9640075"/>
                  </a:lnTo>
                  <a:lnTo>
                    <a:pt x="9774657" y="8616709"/>
                  </a:lnTo>
                  <a:lnTo>
                    <a:pt x="10794937" y="8616709"/>
                  </a:lnTo>
                  <a:lnTo>
                    <a:pt x="10794937" y="8600834"/>
                  </a:lnTo>
                  <a:lnTo>
                    <a:pt x="9774657" y="8600834"/>
                  </a:lnTo>
                  <a:lnTo>
                    <a:pt x="9774657" y="7577366"/>
                  </a:lnTo>
                  <a:lnTo>
                    <a:pt x="10794937" y="7577366"/>
                  </a:lnTo>
                  <a:lnTo>
                    <a:pt x="10794937" y="7561491"/>
                  </a:lnTo>
                  <a:lnTo>
                    <a:pt x="9774657" y="7561491"/>
                  </a:lnTo>
                  <a:lnTo>
                    <a:pt x="9774657" y="6538125"/>
                  </a:lnTo>
                  <a:lnTo>
                    <a:pt x="10794937" y="6538125"/>
                  </a:lnTo>
                  <a:lnTo>
                    <a:pt x="10794937" y="6522250"/>
                  </a:lnTo>
                  <a:lnTo>
                    <a:pt x="9774657" y="6522250"/>
                  </a:lnTo>
                  <a:lnTo>
                    <a:pt x="9774657" y="5498884"/>
                  </a:lnTo>
                  <a:lnTo>
                    <a:pt x="10794937" y="5498884"/>
                  </a:lnTo>
                  <a:lnTo>
                    <a:pt x="10794937" y="5483009"/>
                  </a:lnTo>
                  <a:lnTo>
                    <a:pt x="9774657" y="5483009"/>
                  </a:lnTo>
                  <a:lnTo>
                    <a:pt x="9774657" y="4459643"/>
                  </a:lnTo>
                  <a:lnTo>
                    <a:pt x="10794937" y="4459643"/>
                  </a:lnTo>
                  <a:lnTo>
                    <a:pt x="10794937" y="4443768"/>
                  </a:lnTo>
                  <a:lnTo>
                    <a:pt x="9774657" y="4443768"/>
                  </a:lnTo>
                  <a:lnTo>
                    <a:pt x="9774657" y="3420414"/>
                  </a:lnTo>
                  <a:lnTo>
                    <a:pt x="10794937" y="3420414"/>
                  </a:lnTo>
                  <a:lnTo>
                    <a:pt x="10794937" y="3404539"/>
                  </a:lnTo>
                  <a:lnTo>
                    <a:pt x="9774657" y="3404539"/>
                  </a:lnTo>
                  <a:lnTo>
                    <a:pt x="9774657" y="2381173"/>
                  </a:lnTo>
                  <a:lnTo>
                    <a:pt x="10794937" y="2381173"/>
                  </a:lnTo>
                  <a:lnTo>
                    <a:pt x="10794937" y="2365298"/>
                  </a:lnTo>
                  <a:lnTo>
                    <a:pt x="9774657" y="2365298"/>
                  </a:lnTo>
                  <a:lnTo>
                    <a:pt x="9774657" y="1341831"/>
                  </a:lnTo>
                  <a:lnTo>
                    <a:pt x="10794937" y="1341831"/>
                  </a:lnTo>
                  <a:lnTo>
                    <a:pt x="10794937" y="1325956"/>
                  </a:lnTo>
                  <a:lnTo>
                    <a:pt x="9774657" y="1325956"/>
                  </a:lnTo>
                  <a:lnTo>
                    <a:pt x="9774657" y="302590"/>
                  </a:lnTo>
                  <a:lnTo>
                    <a:pt x="10794937" y="302590"/>
                  </a:lnTo>
                  <a:lnTo>
                    <a:pt x="10794937" y="286715"/>
                  </a:lnTo>
                  <a:lnTo>
                    <a:pt x="9774657" y="286715"/>
                  </a:lnTo>
                  <a:lnTo>
                    <a:pt x="9774657" y="0"/>
                  </a:lnTo>
                  <a:lnTo>
                    <a:pt x="9771583" y="0"/>
                  </a:lnTo>
                  <a:lnTo>
                    <a:pt x="9758769" y="0"/>
                  </a:lnTo>
                  <a:lnTo>
                    <a:pt x="9755695" y="0"/>
                  </a:lnTo>
                  <a:lnTo>
                    <a:pt x="9755695" y="286715"/>
                  </a:lnTo>
                  <a:lnTo>
                    <a:pt x="9755695" y="9640075"/>
                  </a:lnTo>
                  <a:lnTo>
                    <a:pt x="8735416" y="9640075"/>
                  </a:lnTo>
                  <a:lnTo>
                    <a:pt x="8735416" y="8616709"/>
                  </a:lnTo>
                  <a:lnTo>
                    <a:pt x="9755695" y="8616709"/>
                  </a:lnTo>
                  <a:lnTo>
                    <a:pt x="9755695" y="8600834"/>
                  </a:lnTo>
                  <a:lnTo>
                    <a:pt x="8735416" y="8600834"/>
                  </a:lnTo>
                  <a:lnTo>
                    <a:pt x="8735416" y="7577366"/>
                  </a:lnTo>
                  <a:lnTo>
                    <a:pt x="9755695" y="7577366"/>
                  </a:lnTo>
                  <a:lnTo>
                    <a:pt x="9755695" y="7561491"/>
                  </a:lnTo>
                  <a:lnTo>
                    <a:pt x="8735416" y="7561491"/>
                  </a:lnTo>
                  <a:lnTo>
                    <a:pt x="8735416" y="6538125"/>
                  </a:lnTo>
                  <a:lnTo>
                    <a:pt x="9755695" y="6538125"/>
                  </a:lnTo>
                  <a:lnTo>
                    <a:pt x="9755695" y="6522250"/>
                  </a:lnTo>
                  <a:lnTo>
                    <a:pt x="8735416" y="6522250"/>
                  </a:lnTo>
                  <a:lnTo>
                    <a:pt x="8735416" y="5498884"/>
                  </a:lnTo>
                  <a:lnTo>
                    <a:pt x="9755695" y="5498884"/>
                  </a:lnTo>
                  <a:lnTo>
                    <a:pt x="9755695" y="5483009"/>
                  </a:lnTo>
                  <a:lnTo>
                    <a:pt x="8735416" y="5483009"/>
                  </a:lnTo>
                  <a:lnTo>
                    <a:pt x="8735416" y="4459643"/>
                  </a:lnTo>
                  <a:lnTo>
                    <a:pt x="9755695" y="4459643"/>
                  </a:lnTo>
                  <a:lnTo>
                    <a:pt x="9755695" y="4443768"/>
                  </a:lnTo>
                  <a:lnTo>
                    <a:pt x="8735416" y="4443768"/>
                  </a:lnTo>
                  <a:lnTo>
                    <a:pt x="8735416" y="3420414"/>
                  </a:lnTo>
                  <a:lnTo>
                    <a:pt x="9755695" y="3420414"/>
                  </a:lnTo>
                  <a:lnTo>
                    <a:pt x="9755695" y="3404539"/>
                  </a:lnTo>
                  <a:lnTo>
                    <a:pt x="8735416" y="3404539"/>
                  </a:lnTo>
                  <a:lnTo>
                    <a:pt x="8735416" y="2381173"/>
                  </a:lnTo>
                  <a:lnTo>
                    <a:pt x="9755695" y="2381173"/>
                  </a:lnTo>
                  <a:lnTo>
                    <a:pt x="9755695" y="2365298"/>
                  </a:lnTo>
                  <a:lnTo>
                    <a:pt x="8735416" y="2365298"/>
                  </a:lnTo>
                  <a:lnTo>
                    <a:pt x="8735416" y="1341831"/>
                  </a:lnTo>
                  <a:lnTo>
                    <a:pt x="9755695" y="1341831"/>
                  </a:lnTo>
                  <a:lnTo>
                    <a:pt x="9755695" y="1325956"/>
                  </a:lnTo>
                  <a:lnTo>
                    <a:pt x="8735416" y="1325956"/>
                  </a:lnTo>
                  <a:lnTo>
                    <a:pt x="8735416" y="302590"/>
                  </a:lnTo>
                  <a:lnTo>
                    <a:pt x="9755695" y="302590"/>
                  </a:lnTo>
                  <a:lnTo>
                    <a:pt x="9755695" y="286715"/>
                  </a:lnTo>
                  <a:lnTo>
                    <a:pt x="8735416" y="286715"/>
                  </a:lnTo>
                  <a:lnTo>
                    <a:pt x="8735416" y="0"/>
                  </a:lnTo>
                  <a:lnTo>
                    <a:pt x="8719541" y="0"/>
                  </a:lnTo>
                  <a:lnTo>
                    <a:pt x="8719541" y="9640075"/>
                  </a:lnTo>
                  <a:lnTo>
                    <a:pt x="7696174" y="9640075"/>
                  </a:lnTo>
                  <a:lnTo>
                    <a:pt x="7696174" y="8616709"/>
                  </a:lnTo>
                  <a:lnTo>
                    <a:pt x="8719541" y="8616709"/>
                  </a:lnTo>
                  <a:lnTo>
                    <a:pt x="8719541" y="8600834"/>
                  </a:lnTo>
                  <a:lnTo>
                    <a:pt x="7696174" y="8600834"/>
                  </a:lnTo>
                  <a:lnTo>
                    <a:pt x="7696174" y="7577366"/>
                  </a:lnTo>
                  <a:lnTo>
                    <a:pt x="8719541" y="7577366"/>
                  </a:lnTo>
                  <a:lnTo>
                    <a:pt x="8719541" y="7561491"/>
                  </a:lnTo>
                  <a:lnTo>
                    <a:pt x="7696174" y="7561491"/>
                  </a:lnTo>
                  <a:lnTo>
                    <a:pt x="7696174" y="6538125"/>
                  </a:lnTo>
                  <a:lnTo>
                    <a:pt x="8719541" y="6538125"/>
                  </a:lnTo>
                  <a:lnTo>
                    <a:pt x="8719541" y="6522250"/>
                  </a:lnTo>
                  <a:lnTo>
                    <a:pt x="7696174" y="6522250"/>
                  </a:lnTo>
                  <a:lnTo>
                    <a:pt x="7696174" y="5498884"/>
                  </a:lnTo>
                  <a:lnTo>
                    <a:pt x="8719541" y="5498884"/>
                  </a:lnTo>
                  <a:lnTo>
                    <a:pt x="8719541" y="5483009"/>
                  </a:lnTo>
                  <a:lnTo>
                    <a:pt x="7696174" y="5483009"/>
                  </a:lnTo>
                  <a:lnTo>
                    <a:pt x="7696174" y="4459643"/>
                  </a:lnTo>
                  <a:lnTo>
                    <a:pt x="8719541" y="4459643"/>
                  </a:lnTo>
                  <a:lnTo>
                    <a:pt x="8719541" y="4443768"/>
                  </a:lnTo>
                  <a:lnTo>
                    <a:pt x="7696174" y="4443768"/>
                  </a:lnTo>
                  <a:lnTo>
                    <a:pt x="7696174" y="3420414"/>
                  </a:lnTo>
                  <a:lnTo>
                    <a:pt x="8719541" y="3420414"/>
                  </a:lnTo>
                  <a:lnTo>
                    <a:pt x="8719541" y="3404539"/>
                  </a:lnTo>
                  <a:lnTo>
                    <a:pt x="7696174" y="3404539"/>
                  </a:lnTo>
                  <a:lnTo>
                    <a:pt x="7696174" y="2381173"/>
                  </a:lnTo>
                  <a:lnTo>
                    <a:pt x="8719541" y="2381173"/>
                  </a:lnTo>
                  <a:lnTo>
                    <a:pt x="8719541" y="2365298"/>
                  </a:lnTo>
                  <a:lnTo>
                    <a:pt x="7696174" y="2365298"/>
                  </a:lnTo>
                  <a:lnTo>
                    <a:pt x="7696174" y="1341831"/>
                  </a:lnTo>
                  <a:lnTo>
                    <a:pt x="8719541" y="1341831"/>
                  </a:lnTo>
                  <a:lnTo>
                    <a:pt x="8719541" y="1325956"/>
                  </a:lnTo>
                  <a:lnTo>
                    <a:pt x="7696174" y="1325956"/>
                  </a:lnTo>
                  <a:lnTo>
                    <a:pt x="7696174" y="302590"/>
                  </a:lnTo>
                  <a:lnTo>
                    <a:pt x="8719541" y="302590"/>
                  </a:lnTo>
                  <a:lnTo>
                    <a:pt x="8719541" y="286715"/>
                  </a:lnTo>
                  <a:lnTo>
                    <a:pt x="7696174" y="286715"/>
                  </a:lnTo>
                  <a:lnTo>
                    <a:pt x="7696174" y="0"/>
                  </a:lnTo>
                  <a:lnTo>
                    <a:pt x="7680299" y="0"/>
                  </a:lnTo>
                  <a:lnTo>
                    <a:pt x="7680299" y="9640075"/>
                  </a:lnTo>
                  <a:lnTo>
                    <a:pt x="6656832" y="9640075"/>
                  </a:lnTo>
                  <a:lnTo>
                    <a:pt x="6656832" y="8616709"/>
                  </a:lnTo>
                  <a:lnTo>
                    <a:pt x="7680299" y="8616709"/>
                  </a:lnTo>
                  <a:lnTo>
                    <a:pt x="7680299" y="8600834"/>
                  </a:lnTo>
                  <a:lnTo>
                    <a:pt x="6656832" y="8600834"/>
                  </a:lnTo>
                  <a:lnTo>
                    <a:pt x="6656832" y="7577366"/>
                  </a:lnTo>
                  <a:lnTo>
                    <a:pt x="7680299" y="7577366"/>
                  </a:lnTo>
                  <a:lnTo>
                    <a:pt x="7680299" y="7561491"/>
                  </a:lnTo>
                  <a:lnTo>
                    <a:pt x="6656832" y="7561491"/>
                  </a:lnTo>
                  <a:lnTo>
                    <a:pt x="6656832" y="6538125"/>
                  </a:lnTo>
                  <a:lnTo>
                    <a:pt x="7680299" y="6538125"/>
                  </a:lnTo>
                  <a:lnTo>
                    <a:pt x="7680299" y="6522250"/>
                  </a:lnTo>
                  <a:lnTo>
                    <a:pt x="6656832" y="6522250"/>
                  </a:lnTo>
                  <a:lnTo>
                    <a:pt x="6656832" y="5498884"/>
                  </a:lnTo>
                  <a:lnTo>
                    <a:pt x="7680299" y="5498884"/>
                  </a:lnTo>
                  <a:lnTo>
                    <a:pt x="7680299" y="5483009"/>
                  </a:lnTo>
                  <a:lnTo>
                    <a:pt x="6656832" y="5483009"/>
                  </a:lnTo>
                  <a:lnTo>
                    <a:pt x="6656832" y="4459643"/>
                  </a:lnTo>
                  <a:lnTo>
                    <a:pt x="7680299" y="4459643"/>
                  </a:lnTo>
                  <a:lnTo>
                    <a:pt x="7680299" y="4443768"/>
                  </a:lnTo>
                  <a:lnTo>
                    <a:pt x="6656832" y="4443768"/>
                  </a:lnTo>
                  <a:lnTo>
                    <a:pt x="6656832" y="3420414"/>
                  </a:lnTo>
                  <a:lnTo>
                    <a:pt x="7680299" y="3420414"/>
                  </a:lnTo>
                  <a:lnTo>
                    <a:pt x="7680299" y="3404539"/>
                  </a:lnTo>
                  <a:lnTo>
                    <a:pt x="6656832" y="3404539"/>
                  </a:lnTo>
                  <a:lnTo>
                    <a:pt x="6656832" y="2381173"/>
                  </a:lnTo>
                  <a:lnTo>
                    <a:pt x="7680299" y="2381173"/>
                  </a:lnTo>
                  <a:lnTo>
                    <a:pt x="7680299" y="2365298"/>
                  </a:lnTo>
                  <a:lnTo>
                    <a:pt x="6656832" y="2365298"/>
                  </a:lnTo>
                  <a:lnTo>
                    <a:pt x="6656832" y="1341831"/>
                  </a:lnTo>
                  <a:lnTo>
                    <a:pt x="7680299" y="1341831"/>
                  </a:lnTo>
                  <a:lnTo>
                    <a:pt x="7680299" y="1325956"/>
                  </a:lnTo>
                  <a:lnTo>
                    <a:pt x="6656832" y="1325956"/>
                  </a:lnTo>
                  <a:lnTo>
                    <a:pt x="6656832" y="302590"/>
                  </a:lnTo>
                  <a:lnTo>
                    <a:pt x="7680299" y="302590"/>
                  </a:lnTo>
                  <a:lnTo>
                    <a:pt x="7680299" y="286715"/>
                  </a:lnTo>
                  <a:lnTo>
                    <a:pt x="6656832" y="286715"/>
                  </a:lnTo>
                  <a:lnTo>
                    <a:pt x="6656832" y="0"/>
                  </a:lnTo>
                  <a:lnTo>
                    <a:pt x="6640957" y="0"/>
                  </a:lnTo>
                  <a:lnTo>
                    <a:pt x="6640957" y="9640075"/>
                  </a:lnTo>
                  <a:lnTo>
                    <a:pt x="5617591" y="9640075"/>
                  </a:lnTo>
                  <a:lnTo>
                    <a:pt x="5617591" y="8616709"/>
                  </a:lnTo>
                  <a:lnTo>
                    <a:pt x="6640957" y="8616709"/>
                  </a:lnTo>
                  <a:lnTo>
                    <a:pt x="6640957" y="8600834"/>
                  </a:lnTo>
                  <a:lnTo>
                    <a:pt x="5617591" y="8600834"/>
                  </a:lnTo>
                  <a:lnTo>
                    <a:pt x="5617591" y="7577366"/>
                  </a:lnTo>
                  <a:lnTo>
                    <a:pt x="6640957" y="7577366"/>
                  </a:lnTo>
                  <a:lnTo>
                    <a:pt x="6640957" y="7561491"/>
                  </a:lnTo>
                  <a:lnTo>
                    <a:pt x="5617591" y="7561491"/>
                  </a:lnTo>
                  <a:lnTo>
                    <a:pt x="5617591" y="6538125"/>
                  </a:lnTo>
                  <a:lnTo>
                    <a:pt x="6640957" y="6538125"/>
                  </a:lnTo>
                  <a:lnTo>
                    <a:pt x="6640957" y="6522250"/>
                  </a:lnTo>
                  <a:lnTo>
                    <a:pt x="5617591" y="6522250"/>
                  </a:lnTo>
                  <a:lnTo>
                    <a:pt x="5617591" y="5498884"/>
                  </a:lnTo>
                  <a:lnTo>
                    <a:pt x="6640957" y="5498884"/>
                  </a:lnTo>
                  <a:lnTo>
                    <a:pt x="6640957" y="5483009"/>
                  </a:lnTo>
                  <a:lnTo>
                    <a:pt x="5617591" y="5483009"/>
                  </a:lnTo>
                  <a:lnTo>
                    <a:pt x="5617591" y="4459643"/>
                  </a:lnTo>
                  <a:lnTo>
                    <a:pt x="6640957" y="4459643"/>
                  </a:lnTo>
                  <a:lnTo>
                    <a:pt x="6640957" y="4443768"/>
                  </a:lnTo>
                  <a:lnTo>
                    <a:pt x="5617591" y="4443768"/>
                  </a:lnTo>
                  <a:lnTo>
                    <a:pt x="5617591" y="3420414"/>
                  </a:lnTo>
                  <a:lnTo>
                    <a:pt x="6640957" y="3420414"/>
                  </a:lnTo>
                  <a:lnTo>
                    <a:pt x="6640957" y="3404539"/>
                  </a:lnTo>
                  <a:lnTo>
                    <a:pt x="5617591" y="3404539"/>
                  </a:lnTo>
                  <a:lnTo>
                    <a:pt x="5617591" y="2381173"/>
                  </a:lnTo>
                  <a:lnTo>
                    <a:pt x="6640957" y="2381173"/>
                  </a:lnTo>
                  <a:lnTo>
                    <a:pt x="6640957" y="2365298"/>
                  </a:lnTo>
                  <a:lnTo>
                    <a:pt x="5617591" y="2365298"/>
                  </a:lnTo>
                  <a:lnTo>
                    <a:pt x="5617591" y="1341831"/>
                  </a:lnTo>
                  <a:lnTo>
                    <a:pt x="6640957" y="1341831"/>
                  </a:lnTo>
                  <a:lnTo>
                    <a:pt x="6640957" y="1325956"/>
                  </a:lnTo>
                  <a:lnTo>
                    <a:pt x="5617591" y="1325956"/>
                  </a:lnTo>
                  <a:lnTo>
                    <a:pt x="5617591" y="302590"/>
                  </a:lnTo>
                  <a:lnTo>
                    <a:pt x="6640957" y="302590"/>
                  </a:lnTo>
                  <a:lnTo>
                    <a:pt x="6640957" y="286715"/>
                  </a:lnTo>
                  <a:lnTo>
                    <a:pt x="5617591" y="286715"/>
                  </a:lnTo>
                  <a:lnTo>
                    <a:pt x="5617591" y="0"/>
                  </a:lnTo>
                  <a:lnTo>
                    <a:pt x="5601716" y="0"/>
                  </a:lnTo>
                  <a:lnTo>
                    <a:pt x="5601716" y="9640075"/>
                  </a:lnTo>
                  <a:lnTo>
                    <a:pt x="4578350" y="9640075"/>
                  </a:lnTo>
                  <a:lnTo>
                    <a:pt x="4578350" y="8616709"/>
                  </a:lnTo>
                  <a:lnTo>
                    <a:pt x="5601716" y="8616709"/>
                  </a:lnTo>
                  <a:lnTo>
                    <a:pt x="5601716" y="8600834"/>
                  </a:lnTo>
                  <a:lnTo>
                    <a:pt x="4578350" y="8600834"/>
                  </a:lnTo>
                  <a:lnTo>
                    <a:pt x="4578350" y="7577366"/>
                  </a:lnTo>
                  <a:lnTo>
                    <a:pt x="5601716" y="7577366"/>
                  </a:lnTo>
                  <a:lnTo>
                    <a:pt x="5601716" y="7561491"/>
                  </a:lnTo>
                  <a:lnTo>
                    <a:pt x="4578350" y="7561491"/>
                  </a:lnTo>
                  <a:lnTo>
                    <a:pt x="4578350" y="6538125"/>
                  </a:lnTo>
                  <a:lnTo>
                    <a:pt x="5601716" y="6538125"/>
                  </a:lnTo>
                  <a:lnTo>
                    <a:pt x="5601716" y="6522250"/>
                  </a:lnTo>
                  <a:lnTo>
                    <a:pt x="4578350" y="6522250"/>
                  </a:lnTo>
                  <a:lnTo>
                    <a:pt x="4578350" y="5498884"/>
                  </a:lnTo>
                  <a:lnTo>
                    <a:pt x="5601716" y="5498884"/>
                  </a:lnTo>
                  <a:lnTo>
                    <a:pt x="5601716" y="5483009"/>
                  </a:lnTo>
                  <a:lnTo>
                    <a:pt x="4578350" y="5483009"/>
                  </a:lnTo>
                  <a:lnTo>
                    <a:pt x="4578350" y="4459643"/>
                  </a:lnTo>
                  <a:lnTo>
                    <a:pt x="5601716" y="4459643"/>
                  </a:lnTo>
                  <a:lnTo>
                    <a:pt x="5601716" y="4443768"/>
                  </a:lnTo>
                  <a:lnTo>
                    <a:pt x="4578350" y="4443768"/>
                  </a:lnTo>
                  <a:lnTo>
                    <a:pt x="4578350" y="3420414"/>
                  </a:lnTo>
                  <a:lnTo>
                    <a:pt x="5601716" y="3420414"/>
                  </a:lnTo>
                  <a:lnTo>
                    <a:pt x="5601716" y="3404539"/>
                  </a:lnTo>
                  <a:lnTo>
                    <a:pt x="4578350" y="3404539"/>
                  </a:lnTo>
                  <a:lnTo>
                    <a:pt x="4578350" y="2381173"/>
                  </a:lnTo>
                  <a:lnTo>
                    <a:pt x="5601716" y="2381173"/>
                  </a:lnTo>
                  <a:lnTo>
                    <a:pt x="5601716" y="2365298"/>
                  </a:lnTo>
                  <a:lnTo>
                    <a:pt x="4578350" y="2365298"/>
                  </a:lnTo>
                  <a:lnTo>
                    <a:pt x="4578350" y="1341831"/>
                  </a:lnTo>
                  <a:lnTo>
                    <a:pt x="5601716" y="1341831"/>
                  </a:lnTo>
                  <a:lnTo>
                    <a:pt x="5601716" y="1325956"/>
                  </a:lnTo>
                  <a:lnTo>
                    <a:pt x="4578350" y="1325956"/>
                  </a:lnTo>
                  <a:lnTo>
                    <a:pt x="4578350" y="302590"/>
                  </a:lnTo>
                  <a:lnTo>
                    <a:pt x="5601716" y="302590"/>
                  </a:lnTo>
                  <a:lnTo>
                    <a:pt x="5601716" y="286715"/>
                  </a:lnTo>
                  <a:lnTo>
                    <a:pt x="4578350" y="286715"/>
                  </a:lnTo>
                  <a:lnTo>
                    <a:pt x="4578350" y="0"/>
                  </a:lnTo>
                  <a:lnTo>
                    <a:pt x="4562475" y="0"/>
                  </a:lnTo>
                  <a:lnTo>
                    <a:pt x="4562475" y="9640075"/>
                  </a:lnTo>
                  <a:lnTo>
                    <a:pt x="3539121" y="9640075"/>
                  </a:lnTo>
                  <a:lnTo>
                    <a:pt x="3539121" y="8616709"/>
                  </a:lnTo>
                  <a:lnTo>
                    <a:pt x="4562475" y="8616709"/>
                  </a:lnTo>
                  <a:lnTo>
                    <a:pt x="4562475" y="8600834"/>
                  </a:lnTo>
                  <a:lnTo>
                    <a:pt x="3539121" y="8600834"/>
                  </a:lnTo>
                  <a:lnTo>
                    <a:pt x="3539121" y="7577366"/>
                  </a:lnTo>
                  <a:lnTo>
                    <a:pt x="4562475" y="7577366"/>
                  </a:lnTo>
                  <a:lnTo>
                    <a:pt x="4562475" y="7561491"/>
                  </a:lnTo>
                  <a:lnTo>
                    <a:pt x="3539121" y="7561491"/>
                  </a:lnTo>
                  <a:lnTo>
                    <a:pt x="3539121" y="6538125"/>
                  </a:lnTo>
                  <a:lnTo>
                    <a:pt x="4562475" y="6538125"/>
                  </a:lnTo>
                  <a:lnTo>
                    <a:pt x="4562475" y="6522250"/>
                  </a:lnTo>
                  <a:lnTo>
                    <a:pt x="3539121" y="6522250"/>
                  </a:lnTo>
                  <a:lnTo>
                    <a:pt x="3539121" y="5498884"/>
                  </a:lnTo>
                  <a:lnTo>
                    <a:pt x="4562475" y="5498884"/>
                  </a:lnTo>
                  <a:lnTo>
                    <a:pt x="4562475" y="5483009"/>
                  </a:lnTo>
                  <a:lnTo>
                    <a:pt x="3539121" y="5483009"/>
                  </a:lnTo>
                  <a:lnTo>
                    <a:pt x="3539121" y="4459643"/>
                  </a:lnTo>
                  <a:lnTo>
                    <a:pt x="4562475" y="4459643"/>
                  </a:lnTo>
                  <a:lnTo>
                    <a:pt x="4562475" y="4443768"/>
                  </a:lnTo>
                  <a:lnTo>
                    <a:pt x="3539121" y="4443768"/>
                  </a:lnTo>
                  <a:lnTo>
                    <a:pt x="3539121" y="3420414"/>
                  </a:lnTo>
                  <a:lnTo>
                    <a:pt x="4562475" y="3420414"/>
                  </a:lnTo>
                  <a:lnTo>
                    <a:pt x="4562475" y="3404539"/>
                  </a:lnTo>
                  <a:lnTo>
                    <a:pt x="3539121" y="3404539"/>
                  </a:lnTo>
                  <a:lnTo>
                    <a:pt x="3539121" y="2381173"/>
                  </a:lnTo>
                  <a:lnTo>
                    <a:pt x="4562475" y="2381173"/>
                  </a:lnTo>
                  <a:lnTo>
                    <a:pt x="4562475" y="2365298"/>
                  </a:lnTo>
                  <a:lnTo>
                    <a:pt x="3539121" y="2365298"/>
                  </a:lnTo>
                  <a:lnTo>
                    <a:pt x="3539121" y="1341831"/>
                  </a:lnTo>
                  <a:lnTo>
                    <a:pt x="4562475" y="1341831"/>
                  </a:lnTo>
                  <a:lnTo>
                    <a:pt x="4562475" y="1325956"/>
                  </a:lnTo>
                  <a:lnTo>
                    <a:pt x="3539121" y="1325956"/>
                  </a:lnTo>
                  <a:lnTo>
                    <a:pt x="3539121" y="302590"/>
                  </a:lnTo>
                  <a:lnTo>
                    <a:pt x="4562475" y="302590"/>
                  </a:lnTo>
                  <a:lnTo>
                    <a:pt x="4562475" y="286715"/>
                  </a:lnTo>
                  <a:lnTo>
                    <a:pt x="3539121" y="286715"/>
                  </a:lnTo>
                  <a:lnTo>
                    <a:pt x="3539121" y="0"/>
                  </a:lnTo>
                  <a:lnTo>
                    <a:pt x="3523234" y="0"/>
                  </a:lnTo>
                  <a:lnTo>
                    <a:pt x="3523234" y="9640075"/>
                  </a:lnTo>
                  <a:lnTo>
                    <a:pt x="2499880" y="9640075"/>
                  </a:lnTo>
                  <a:lnTo>
                    <a:pt x="2499880" y="8616709"/>
                  </a:lnTo>
                  <a:lnTo>
                    <a:pt x="3523234" y="8616709"/>
                  </a:lnTo>
                  <a:lnTo>
                    <a:pt x="3523234" y="8600834"/>
                  </a:lnTo>
                  <a:lnTo>
                    <a:pt x="2499880" y="8600834"/>
                  </a:lnTo>
                  <a:lnTo>
                    <a:pt x="2499880" y="7577366"/>
                  </a:lnTo>
                  <a:lnTo>
                    <a:pt x="3523234" y="7577366"/>
                  </a:lnTo>
                  <a:lnTo>
                    <a:pt x="3523234" y="7561491"/>
                  </a:lnTo>
                  <a:lnTo>
                    <a:pt x="2499880" y="7561491"/>
                  </a:lnTo>
                  <a:lnTo>
                    <a:pt x="2499880" y="6538125"/>
                  </a:lnTo>
                  <a:lnTo>
                    <a:pt x="3523234" y="6538125"/>
                  </a:lnTo>
                  <a:lnTo>
                    <a:pt x="3523234" y="6522250"/>
                  </a:lnTo>
                  <a:lnTo>
                    <a:pt x="2499880" y="6522250"/>
                  </a:lnTo>
                  <a:lnTo>
                    <a:pt x="2499880" y="5498884"/>
                  </a:lnTo>
                  <a:lnTo>
                    <a:pt x="3523234" y="5498884"/>
                  </a:lnTo>
                  <a:lnTo>
                    <a:pt x="3523234" y="5483009"/>
                  </a:lnTo>
                  <a:lnTo>
                    <a:pt x="2499880" y="5483009"/>
                  </a:lnTo>
                  <a:lnTo>
                    <a:pt x="2499880" y="4459643"/>
                  </a:lnTo>
                  <a:lnTo>
                    <a:pt x="3523234" y="4459643"/>
                  </a:lnTo>
                  <a:lnTo>
                    <a:pt x="3523234" y="4443768"/>
                  </a:lnTo>
                  <a:lnTo>
                    <a:pt x="2499880" y="4443768"/>
                  </a:lnTo>
                  <a:lnTo>
                    <a:pt x="2499880" y="3420414"/>
                  </a:lnTo>
                  <a:lnTo>
                    <a:pt x="3523234" y="3420414"/>
                  </a:lnTo>
                  <a:lnTo>
                    <a:pt x="3523234" y="3404539"/>
                  </a:lnTo>
                  <a:lnTo>
                    <a:pt x="2499880" y="3404539"/>
                  </a:lnTo>
                  <a:lnTo>
                    <a:pt x="2499880" y="2381173"/>
                  </a:lnTo>
                  <a:lnTo>
                    <a:pt x="3523234" y="2381173"/>
                  </a:lnTo>
                  <a:lnTo>
                    <a:pt x="3523234" y="2365298"/>
                  </a:lnTo>
                  <a:lnTo>
                    <a:pt x="2499880" y="2365298"/>
                  </a:lnTo>
                  <a:lnTo>
                    <a:pt x="2499880" y="1341831"/>
                  </a:lnTo>
                  <a:lnTo>
                    <a:pt x="3523234" y="1341831"/>
                  </a:lnTo>
                  <a:lnTo>
                    <a:pt x="3523234" y="1325956"/>
                  </a:lnTo>
                  <a:lnTo>
                    <a:pt x="2499880" y="1325956"/>
                  </a:lnTo>
                  <a:lnTo>
                    <a:pt x="2499880" y="302590"/>
                  </a:lnTo>
                  <a:lnTo>
                    <a:pt x="3523234" y="302590"/>
                  </a:lnTo>
                  <a:lnTo>
                    <a:pt x="3523234" y="286715"/>
                  </a:lnTo>
                  <a:lnTo>
                    <a:pt x="2499880" y="286715"/>
                  </a:lnTo>
                  <a:lnTo>
                    <a:pt x="2499880" y="0"/>
                  </a:lnTo>
                  <a:lnTo>
                    <a:pt x="2484005" y="0"/>
                  </a:lnTo>
                  <a:lnTo>
                    <a:pt x="2484005" y="9640075"/>
                  </a:lnTo>
                  <a:lnTo>
                    <a:pt x="1460639" y="9640075"/>
                  </a:lnTo>
                  <a:lnTo>
                    <a:pt x="1460639" y="8616709"/>
                  </a:lnTo>
                  <a:lnTo>
                    <a:pt x="2484005" y="8616709"/>
                  </a:lnTo>
                  <a:lnTo>
                    <a:pt x="2484005" y="8600834"/>
                  </a:lnTo>
                  <a:lnTo>
                    <a:pt x="1460639" y="8600834"/>
                  </a:lnTo>
                  <a:lnTo>
                    <a:pt x="1460639" y="7577366"/>
                  </a:lnTo>
                  <a:lnTo>
                    <a:pt x="2484005" y="7577366"/>
                  </a:lnTo>
                  <a:lnTo>
                    <a:pt x="2484005" y="7561491"/>
                  </a:lnTo>
                  <a:lnTo>
                    <a:pt x="1460639" y="7561491"/>
                  </a:lnTo>
                  <a:lnTo>
                    <a:pt x="1460639" y="6538125"/>
                  </a:lnTo>
                  <a:lnTo>
                    <a:pt x="2484005" y="6538125"/>
                  </a:lnTo>
                  <a:lnTo>
                    <a:pt x="2484005" y="6522250"/>
                  </a:lnTo>
                  <a:lnTo>
                    <a:pt x="1460639" y="6522250"/>
                  </a:lnTo>
                  <a:lnTo>
                    <a:pt x="1460639" y="5498884"/>
                  </a:lnTo>
                  <a:lnTo>
                    <a:pt x="2484005" y="5498884"/>
                  </a:lnTo>
                  <a:lnTo>
                    <a:pt x="2484005" y="5483009"/>
                  </a:lnTo>
                  <a:lnTo>
                    <a:pt x="1460639" y="5483009"/>
                  </a:lnTo>
                  <a:lnTo>
                    <a:pt x="1460639" y="4459643"/>
                  </a:lnTo>
                  <a:lnTo>
                    <a:pt x="2484005" y="4459643"/>
                  </a:lnTo>
                  <a:lnTo>
                    <a:pt x="2484005" y="4443768"/>
                  </a:lnTo>
                  <a:lnTo>
                    <a:pt x="1460639" y="4443768"/>
                  </a:lnTo>
                  <a:lnTo>
                    <a:pt x="1460639" y="3420414"/>
                  </a:lnTo>
                  <a:lnTo>
                    <a:pt x="2484005" y="3420414"/>
                  </a:lnTo>
                  <a:lnTo>
                    <a:pt x="2484005" y="3404539"/>
                  </a:lnTo>
                  <a:lnTo>
                    <a:pt x="1460639" y="3404539"/>
                  </a:lnTo>
                  <a:lnTo>
                    <a:pt x="1460639" y="2381173"/>
                  </a:lnTo>
                  <a:lnTo>
                    <a:pt x="2484005" y="2381173"/>
                  </a:lnTo>
                  <a:lnTo>
                    <a:pt x="2484005" y="2365298"/>
                  </a:lnTo>
                  <a:lnTo>
                    <a:pt x="1460639" y="2365298"/>
                  </a:lnTo>
                  <a:lnTo>
                    <a:pt x="1460639" y="1341831"/>
                  </a:lnTo>
                  <a:lnTo>
                    <a:pt x="2484005" y="1341831"/>
                  </a:lnTo>
                  <a:lnTo>
                    <a:pt x="2484005" y="1325956"/>
                  </a:lnTo>
                  <a:lnTo>
                    <a:pt x="1460639" y="1325956"/>
                  </a:lnTo>
                  <a:lnTo>
                    <a:pt x="1460639" y="302590"/>
                  </a:lnTo>
                  <a:lnTo>
                    <a:pt x="2484005" y="302590"/>
                  </a:lnTo>
                  <a:lnTo>
                    <a:pt x="2484005" y="286715"/>
                  </a:lnTo>
                  <a:lnTo>
                    <a:pt x="1460639" y="286715"/>
                  </a:lnTo>
                  <a:lnTo>
                    <a:pt x="1460639" y="0"/>
                  </a:lnTo>
                  <a:lnTo>
                    <a:pt x="1444764" y="0"/>
                  </a:lnTo>
                  <a:lnTo>
                    <a:pt x="1444764" y="9640075"/>
                  </a:lnTo>
                  <a:lnTo>
                    <a:pt x="421297" y="9640075"/>
                  </a:lnTo>
                  <a:lnTo>
                    <a:pt x="421297" y="8616709"/>
                  </a:lnTo>
                  <a:lnTo>
                    <a:pt x="1444764" y="8616709"/>
                  </a:lnTo>
                  <a:lnTo>
                    <a:pt x="1444764" y="8600834"/>
                  </a:lnTo>
                  <a:lnTo>
                    <a:pt x="421297" y="8600834"/>
                  </a:lnTo>
                  <a:lnTo>
                    <a:pt x="421297" y="7577366"/>
                  </a:lnTo>
                  <a:lnTo>
                    <a:pt x="1444764" y="7577366"/>
                  </a:lnTo>
                  <a:lnTo>
                    <a:pt x="1444764" y="7561491"/>
                  </a:lnTo>
                  <a:lnTo>
                    <a:pt x="421297" y="7561491"/>
                  </a:lnTo>
                  <a:lnTo>
                    <a:pt x="421297" y="6538125"/>
                  </a:lnTo>
                  <a:lnTo>
                    <a:pt x="1444764" y="6538125"/>
                  </a:lnTo>
                  <a:lnTo>
                    <a:pt x="1444764" y="6522250"/>
                  </a:lnTo>
                  <a:lnTo>
                    <a:pt x="421297" y="6522250"/>
                  </a:lnTo>
                  <a:lnTo>
                    <a:pt x="421297" y="5498884"/>
                  </a:lnTo>
                  <a:lnTo>
                    <a:pt x="1444764" y="5498884"/>
                  </a:lnTo>
                  <a:lnTo>
                    <a:pt x="1444764" y="5483009"/>
                  </a:lnTo>
                  <a:lnTo>
                    <a:pt x="421297" y="5483009"/>
                  </a:lnTo>
                  <a:lnTo>
                    <a:pt x="421297" y="4459643"/>
                  </a:lnTo>
                  <a:lnTo>
                    <a:pt x="1444764" y="4459643"/>
                  </a:lnTo>
                  <a:lnTo>
                    <a:pt x="1444764" y="4443768"/>
                  </a:lnTo>
                  <a:lnTo>
                    <a:pt x="421297" y="4443768"/>
                  </a:lnTo>
                  <a:lnTo>
                    <a:pt x="421297" y="3420414"/>
                  </a:lnTo>
                  <a:lnTo>
                    <a:pt x="1444764" y="3420414"/>
                  </a:lnTo>
                  <a:lnTo>
                    <a:pt x="1444764" y="3404539"/>
                  </a:lnTo>
                  <a:lnTo>
                    <a:pt x="421297" y="3404539"/>
                  </a:lnTo>
                  <a:lnTo>
                    <a:pt x="421297" y="2381173"/>
                  </a:lnTo>
                  <a:lnTo>
                    <a:pt x="1444764" y="2381173"/>
                  </a:lnTo>
                  <a:lnTo>
                    <a:pt x="1444764" y="2365298"/>
                  </a:lnTo>
                  <a:lnTo>
                    <a:pt x="421297" y="2365298"/>
                  </a:lnTo>
                  <a:lnTo>
                    <a:pt x="421297" y="1341831"/>
                  </a:lnTo>
                  <a:lnTo>
                    <a:pt x="1444764" y="1341831"/>
                  </a:lnTo>
                  <a:lnTo>
                    <a:pt x="1444764" y="1325956"/>
                  </a:lnTo>
                  <a:lnTo>
                    <a:pt x="421297" y="1325956"/>
                  </a:lnTo>
                  <a:lnTo>
                    <a:pt x="421297" y="302590"/>
                  </a:lnTo>
                  <a:lnTo>
                    <a:pt x="1444764" y="302590"/>
                  </a:lnTo>
                  <a:lnTo>
                    <a:pt x="1444764" y="286715"/>
                  </a:lnTo>
                  <a:lnTo>
                    <a:pt x="421297" y="286715"/>
                  </a:lnTo>
                  <a:lnTo>
                    <a:pt x="421297" y="0"/>
                  </a:lnTo>
                  <a:lnTo>
                    <a:pt x="405422" y="0"/>
                  </a:lnTo>
                  <a:lnTo>
                    <a:pt x="405422" y="286715"/>
                  </a:lnTo>
                  <a:lnTo>
                    <a:pt x="0" y="286715"/>
                  </a:lnTo>
                  <a:lnTo>
                    <a:pt x="0" y="302590"/>
                  </a:lnTo>
                  <a:lnTo>
                    <a:pt x="405422" y="302590"/>
                  </a:lnTo>
                  <a:lnTo>
                    <a:pt x="405422" y="1325956"/>
                  </a:lnTo>
                  <a:lnTo>
                    <a:pt x="0" y="1325956"/>
                  </a:lnTo>
                  <a:lnTo>
                    <a:pt x="0" y="1341831"/>
                  </a:lnTo>
                  <a:lnTo>
                    <a:pt x="405422" y="1341831"/>
                  </a:lnTo>
                  <a:lnTo>
                    <a:pt x="405422" y="2365298"/>
                  </a:lnTo>
                  <a:lnTo>
                    <a:pt x="0" y="2365298"/>
                  </a:lnTo>
                  <a:lnTo>
                    <a:pt x="0" y="2381173"/>
                  </a:lnTo>
                  <a:lnTo>
                    <a:pt x="405422" y="2381173"/>
                  </a:lnTo>
                  <a:lnTo>
                    <a:pt x="405422" y="3404539"/>
                  </a:lnTo>
                  <a:lnTo>
                    <a:pt x="0" y="3404539"/>
                  </a:lnTo>
                  <a:lnTo>
                    <a:pt x="0" y="3420414"/>
                  </a:lnTo>
                  <a:lnTo>
                    <a:pt x="405422" y="3420414"/>
                  </a:lnTo>
                  <a:lnTo>
                    <a:pt x="405422" y="4443768"/>
                  </a:lnTo>
                  <a:lnTo>
                    <a:pt x="0" y="4443768"/>
                  </a:lnTo>
                  <a:lnTo>
                    <a:pt x="0" y="4459643"/>
                  </a:lnTo>
                  <a:lnTo>
                    <a:pt x="405422" y="4459643"/>
                  </a:lnTo>
                  <a:lnTo>
                    <a:pt x="405422" y="5483009"/>
                  </a:lnTo>
                  <a:lnTo>
                    <a:pt x="0" y="5483009"/>
                  </a:lnTo>
                  <a:lnTo>
                    <a:pt x="0" y="5498884"/>
                  </a:lnTo>
                  <a:lnTo>
                    <a:pt x="405422" y="5498884"/>
                  </a:lnTo>
                  <a:lnTo>
                    <a:pt x="405422" y="6522250"/>
                  </a:lnTo>
                  <a:lnTo>
                    <a:pt x="0" y="6522250"/>
                  </a:lnTo>
                  <a:lnTo>
                    <a:pt x="0" y="6538125"/>
                  </a:lnTo>
                  <a:lnTo>
                    <a:pt x="405422" y="6538125"/>
                  </a:lnTo>
                  <a:lnTo>
                    <a:pt x="405422" y="7561491"/>
                  </a:lnTo>
                  <a:lnTo>
                    <a:pt x="0" y="7561491"/>
                  </a:lnTo>
                  <a:lnTo>
                    <a:pt x="0" y="7577366"/>
                  </a:lnTo>
                  <a:lnTo>
                    <a:pt x="405422" y="7577366"/>
                  </a:lnTo>
                  <a:lnTo>
                    <a:pt x="405422" y="8600834"/>
                  </a:lnTo>
                  <a:lnTo>
                    <a:pt x="0" y="8600834"/>
                  </a:lnTo>
                  <a:lnTo>
                    <a:pt x="0" y="8616709"/>
                  </a:lnTo>
                  <a:lnTo>
                    <a:pt x="405422" y="8616709"/>
                  </a:lnTo>
                  <a:lnTo>
                    <a:pt x="405422" y="9640075"/>
                  </a:lnTo>
                  <a:lnTo>
                    <a:pt x="0" y="9640075"/>
                  </a:lnTo>
                  <a:lnTo>
                    <a:pt x="0" y="9655950"/>
                  </a:lnTo>
                  <a:lnTo>
                    <a:pt x="405422" y="9655950"/>
                  </a:lnTo>
                  <a:lnTo>
                    <a:pt x="405422" y="10286987"/>
                  </a:lnTo>
                  <a:lnTo>
                    <a:pt x="421297" y="10286987"/>
                  </a:lnTo>
                  <a:lnTo>
                    <a:pt x="421297" y="9655950"/>
                  </a:lnTo>
                  <a:lnTo>
                    <a:pt x="1444764" y="9655950"/>
                  </a:lnTo>
                  <a:lnTo>
                    <a:pt x="1444764" y="10286987"/>
                  </a:lnTo>
                  <a:lnTo>
                    <a:pt x="1460639" y="10286987"/>
                  </a:lnTo>
                  <a:lnTo>
                    <a:pt x="1460639" y="9655950"/>
                  </a:lnTo>
                  <a:lnTo>
                    <a:pt x="2484005" y="9655950"/>
                  </a:lnTo>
                  <a:lnTo>
                    <a:pt x="2484005" y="10286987"/>
                  </a:lnTo>
                  <a:lnTo>
                    <a:pt x="2499880" y="10286987"/>
                  </a:lnTo>
                  <a:lnTo>
                    <a:pt x="2499880" y="9655950"/>
                  </a:lnTo>
                  <a:lnTo>
                    <a:pt x="3523234" y="9655950"/>
                  </a:lnTo>
                  <a:lnTo>
                    <a:pt x="3523234" y="10286987"/>
                  </a:lnTo>
                  <a:lnTo>
                    <a:pt x="3539121" y="10286987"/>
                  </a:lnTo>
                  <a:lnTo>
                    <a:pt x="3539121" y="9655950"/>
                  </a:lnTo>
                  <a:lnTo>
                    <a:pt x="4562475" y="9655950"/>
                  </a:lnTo>
                  <a:lnTo>
                    <a:pt x="4562475" y="10286987"/>
                  </a:lnTo>
                  <a:lnTo>
                    <a:pt x="4578350" y="10286987"/>
                  </a:lnTo>
                  <a:lnTo>
                    <a:pt x="4578350" y="9655950"/>
                  </a:lnTo>
                  <a:lnTo>
                    <a:pt x="5601716" y="9655950"/>
                  </a:lnTo>
                  <a:lnTo>
                    <a:pt x="5601716" y="10286987"/>
                  </a:lnTo>
                  <a:lnTo>
                    <a:pt x="5617591" y="10286987"/>
                  </a:lnTo>
                  <a:lnTo>
                    <a:pt x="5617591" y="9655950"/>
                  </a:lnTo>
                  <a:lnTo>
                    <a:pt x="6640957" y="9655950"/>
                  </a:lnTo>
                  <a:lnTo>
                    <a:pt x="6640957" y="10286987"/>
                  </a:lnTo>
                  <a:lnTo>
                    <a:pt x="6656832" y="10286987"/>
                  </a:lnTo>
                  <a:lnTo>
                    <a:pt x="6656832" y="9655950"/>
                  </a:lnTo>
                  <a:lnTo>
                    <a:pt x="7680299" y="9655950"/>
                  </a:lnTo>
                  <a:lnTo>
                    <a:pt x="7680299" y="10286987"/>
                  </a:lnTo>
                  <a:lnTo>
                    <a:pt x="7696174" y="10286987"/>
                  </a:lnTo>
                  <a:lnTo>
                    <a:pt x="7696174" y="9655950"/>
                  </a:lnTo>
                  <a:lnTo>
                    <a:pt x="8719541" y="9655950"/>
                  </a:lnTo>
                  <a:lnTo>
                    <a:pt x="8719541" y="10286987"/>
                  </a:lnTo>
                  <a:lnTo>
                    <a:pt x="8735416" y="10286987"/>
                  </a:lnTo>
                  <a:lnTo>
                    <a:pt x="8735416" y="9655950"/>
                  </a:lnTo>
                  <a:lnTo>
                    <a:pt x="9755695" y="9655950"/>
                  </a:lnTo>
                  <a:lnTo>
                    <a:pt x="9755695" y="10286987"/>
                  </a:lnTo>
                  <a:lnTo>
                    <a:pt x="9758769" y="10286987"/>
                  </a:lnTo>
                  <a:lnTo>
                    <a:pt x="9771583" y="10286987"/>
                  </a:lnTo>
                  <a:lnTo>
                    <a:pt x="9774657" y="10286987"/>
                  </a:lnTo>
                  <a:lnTo>
                    <a:pt x="9774657" y="9655950"/>
                  </a:lnTo>
                  <a:lnTo>
                    <a:pt x="10794937" y="9655950"/>
                  </a:lnTo>
                  <a:lnTo>
                    <a:pt x="10794937" y="10286987"/>
                  </a:lnTo>
                  <a:lnTo>
                    <a:pt x="10810812" y="10286987"/>
                  </a:lnTo>
                  <a:lnTo>
                    <a:pt x="10810812" y="9655950"/>
                  </a:lnTo>
                  <a:lnTo>
                    <a:pt x="11834178" y="9655950"/>
                  </a:lnTo>
                  <a:lnTo>
                    <a:pt x="11834178" y="10286987"/>
                  </a:lnTo>
                  <a:lnTo>
                    <a:pt x="11850053" y="10286987"/>
                  </a:lnTo>
                  <a:lnTo>
                    <a:pt x="11850053" y="9655950"/>
                  </a:lnTo>
                  <a:lnTo>
                    <a:pt x="12873520" y="9655950"/>
                  </a:lnTo>
                  <a:lnTo>
                    <a:pt x="12873520" y="10286987"/>
                  </a:lnTo>
                  <a:lnTo>
                    <a:pt x="12889395" y="10286987"/>
                  </a:lnTo>
                  <a:lnTo>
                    <a:pt x="12889395" y="9655950"/>
                  </a:lnTo>
                  <a:lnTo>
                    <a:pt x="13912761" y="9655950"/>
                  </a:lnTo>
                  <a:lnTo>
                    <a:pt x="13912761" y="10286987"/>
                  </a:lnTo>
                  <a:lnTo>
                    <a:pt x="13928636" y="10286987"/>
                  </a:lnTo>
                  <a:lnTo>
                    <a:pt x="13928636" y="9655950"/>
                  </a:lnTo>
                  <a:lnTo>
                    <a:pt x="14952002" y="9655950"/>
                  </a:lnTo>
                  <a:lnTo>
                    <a:pt x="14952002" y="10286987"/>
                  </a:lnTo>
                  <a:lnTo>
                    <a:pt x="14967877" y="10286987"/>
                  </a:lnTo>
                  <a:lnTo>
                    <a:pt x="14967877" y="9655950"/>
                  </a:lnTo>
                  <a:lnTo>
                    <a:pt x="15991231" y="9655950"/>
                  </a:lnTo>
                  <a:lnTo>
                    <a:pt x="15991231" y="10286987"/>
                  </a:lnTo>
                  <a:lnTo>
                    <a:pt x="16007118" y="10286987"/>
                  </a:lnTo>
                  <a:lnTo>
                    <a:pt x="16007118" y="9655950"/>
                  </a:lnTo>
                  <a:lnTo>
                    <a:pt x="17030472" y="9655950"/>
                  </a:lnTo>
                  <a:lnTo>
                    <a:pt x="17030472" y="10286987"/>
                  </a:lnTo>
                  <a:lnTo>
                    <a:pt x="17046347" y="10286987"/>
                  </a:lnTo>
                  <a:lnTo>
                    <a:pt x="17046347" y="9655950"/>
                  </a:lnTo>
                  <a:lnTo>
                    <a:pt x="18069713" y="9655950"/>
                  </a:lnTo>
                  <a:lnTo>
                    <a:pt x="18069713" y="10286987"/>
                  </a:lnTo>
                  <a:lnTo>
                    <a:pt x="18085588" y="10286987"/>
                  </a:lnTo>
                  <a:lnTo>
                    <a:pt x="18085588" y="9655950"/>
                  </a:lnTo>
                  <a:lnTo>
                    <a:pt x="18287988" y="9655950"/>
                  </a:lnTo>
                  <a:lnTo>
                    <a:pt x="18287988" y="9640075"/>
                  </a:lnTo>
                  <a:lnTo>
                    <a:pt x="18085588" y="9640075"/>
                  </a:lnTo>
                  <a:lnTo>
                    <a:pt x="18085588" y="8616709"/>
                  </a:lnTo>
                  <a:lnTo>
                    <a:pt x="18287988" y="8616709"/>
                  </a:lnTo>
                  <a:lnTo>
                    <a:pt x="18287988" y="8600834"/>
                  </a:lnTo>
                  <a:lnTo>
                    <a:pt x="18085588" y="8600834"/>
                  </a:lnTo>
                  <a:lnTo>
                    <a:pt x="18085588" y="7577366"/>
                  </a:lnTo>
                  <a:lnTo>
                    <a:pt x="18287988" y="7577366"/>
                  </a:lnTo>
                  <a:lnTo>
                    <a:pt x="18287988" y="7561491"/>
                  </a:lnTo>
                  <a:lnTo>
                    <a:pt x="18085588" y="7561491"/>
                  </a:lnTo>
                  <a:lnTo>
                    <a:pt x="18085588" y="6538125"/>
                  </a:lnTo>
                  <a:lnTo>
                    <a:pt x="18287988" y="6538125"/>
                  </a:lnTo>
                  <a:lnTo>
                    <a:pt x="18287988" y="6522250"/>
                  </a:lnTo>
                  <a:lnTo>
                    <a:pt x="18085588" y="6522250"/>
                  </a:lnTo>
                  <a:lnTo>
                    <a:pt x="18085588" y="5498884"/>
                  </a:lnTo>
                  <a:lnTo>
                    <a:pt x="18287988" y="5498884"/>
                  </a:lnTo>
                  <a:lnTo>
                    <a:pt x="18287988" y="5483009"/>
                  </a:lnTo>
                  <a:lnTo>
                    <a:pt x="18085588" y="5483009"/>
                  </a:lnTo>
                  <a:lnTo>
                    <a:pt x="18085588" y="4459643"/>
                  </a:lnTo>
                  <a:lnTo>
                    <a:pt x="18287988" y="4459643"/>
                  </a:lnTo>
                  <a:lnTo>
                    <a:pt x="18287988" y="4443768"/>
                  </a:lnTo>
                  <a:lnTo>
                    <a:pt x="18085588" y="4443768"/>
                  </a:lnTo>
                  <a:lnTo>
                    <a:pt x="18085588" y="3420414"/>
                  </a:lnTo>
                  <a:lnTo>
                    <a:pt x="18287988" y="3420414"/>
                  </a:lnTo>
                  <a:lnTo>
                    <a:pt x="18287988" y="3404539"/>
                  </a:lnTo>
                  <a:lnTo>
                    <a:pt x="18085588" y="3404539"/>
                  </a:lnTo>
                  <a:lnTo>
                    <a:pt x="18085588" y="2381173"/>
                  </a:lnTo>
                  <a:lnTo>
                    <a:pt x="18287988" y="2381173"/>
                  </a:lnTo>
                  <a:lnTo>
                    <a:pt x="18287988" y="2365298"/>
                  </a:lnTo>
                  <a:lnTo>
                    <a:pt x="18085588" y="2365298"/>
                  </a:lnTo>
                  <a:lnTo>
                    <a:pt x="18085588" y="1341831"/>
                  </a:lnTo>
                  <a:lnTo>
                    <a:pt x="18287988" y="1341831"/>
                  </a:lnTo>
                  <a:lnTo>
                    <a:pt x="18287988" y="1325956"/>
                  </a:lnTo>
                  <a:lnTo>
                    <a:pt x="18085588" y="1325956"/>
                  </a:lnTo>
                  <a:lnTo>
                    <a:pt x="18085588" y="302590"/>
                  </a:lnTo>
                  <a:lnTo>
                    <a:pt x="18287988" y="302590"/>
                  </a:lnTo>
                  <a:lnTo>
                    <a:pt x="18287988" y="286715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693943" y="466090"/>
              <a:ext cx="3629660" cy="9010015"/>
            </a:xfrm>
            <a:custGeom>
              <a:avLst/>
              <a:gdLst/>
              <a:ahLst/>
              <a:cxnLst/>
              <a:rect l="l" t="t" r="r" b="b"/>
              <a:pathLst>
                <a:path w="3629659" h="9010015">
                  <a:moveTo>
                    <a:pt x="3286209" y="9009531"/>
                  </a:moveTo>
                  <a:lnTo>
                    <a:pt x="342899" y="9009531"/>
                  </a:lnTo>
                  <a:lnTo>
                    <a:pt x="296370" y="9006401"/>
                  </a:lnTo>
                  <a:lnTo>
                    <a:pt x="251743" y="8997283"/>
                  </a:lnTo>
                  <a:lnTo>
                    <a:pt x="209427" y="8982585"/>
                  </a:lnTo>
                  <a:lnTo>
                    <a:pt x="169831" y="8962715"/>
                  </a:lnTo>
                  <a:lnTo>
                    <a:pt x="133363" y="8938084"/>
                  </a:lnTo>
                  <a:lnTo>
                    <a:pt x="100433" y="8909098"/>
                  </a:lnTo>
                  <a:lnTo>
                    <a:pt x="71447" y="8876167"/>
                  </a:lnTo>
                  <a:lnTo>
                    <a:pt x="46815" y="8839700"/>
                  </a:lnTo>
                  <a:lnTo>
                    <a:pt x="26946" y="8800103"/>
                  </a:lnTo>
                  <a:lnTo>
                    <a:pt x="12248" y="8757788"/>
                  </a:lnTo>
                  <a:lnTo>
                    <a:pt x="3130" y="8713161"/>
                  </a:lnTo>
                  <a:lnTo>
                    <a:pt x="0" y="8666632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286209" y="0"/>
                  </a:lnTo>
                  <a:lnTo>
                    <a:pt x="3332738" y="3130"/>
                  </a:lnTo>
                  <a:lnTo>
                    <a:pt x="3377365" y="12248"/>
                  </a:lnTo>
                  <a:lnTo>
                    <a:pt x="3419681" y="26946"/>
                  </a:lnTo>
                  <a:lnTo>
                    <a:pt x="3459277" y="46815"/>
                  </a:lnTo>
                  <a:lnTo>
                    <a:pt x="3495745" y="71447"/>
                  </a:lnTo>
                  <a:lnTo>
                    <a:pt x="3528676" y="100433"/>
                  </a:lnTo>
                  <a:lnTo>
                    <a:pt x="3557661" y="133364"/>
                  </a:lnTo>
                  <a:lnTo>
                    <a:pt x="3582293" y="169831"/>
                  </a:lnTo>
                  <a:lnTo>
                    <a:pt x="3602162" y="209427"/>
                  </a:lnTo>
                  <a:lnTo>
                    <a:pt x="3616860" y="251743"/>
                  </a:lnTo>
                  <a:lnTo>
                    <a:pt x="3625978" y="296370"/>
                  </a:lnTo>
                  <a:lnTo>
                    <a:pt x="3629109" y="342899"/>
                  </a:lnTo>
                  <a:lnTo>
                    <a:pt x="3629109" y="8666632"/>
                  </a:lnTo>
                  <a:lnTo>
                    <a:pt x="3625978" y="8713161"/>
                  </a:lnTo>
                  <a:lnTo>
                    <a:pt x="3616860" y="8757788"/>
                  </a:lnTo>
                  <a:lnTo>
                    <a:pt x="3602162" y="8800103"/>
                  </a:lnTo>
                  <a:lnTo>
                    <a:pt x="3582293" y="8839700"/>
                  </a:lnTo>
                  <a:lnTo>
                    <a:pt x="3557661" y="8876167"/>
                  </a:lnTo>
                  <a:lnTo>
                    <a:pt x="3528676" y="8909098"/>
                  </a:lnTo>
                  <a:lnTo>
                    <a:pt x="3495745" y="8938084"/>
                  </a:lnTo>
                  <a:lnTo>
                    <a:pt x="3459277" y="8962715"/>
                  </a:lnTo>
                  <a:lnTo>
                    <a:pt x="3419681" y="8982585"/>
                  </a:lnTo>
                  <a:lnTo>
                    <a:pt x="3377365" y="8997283"/>
                  </a:lnTo>
                  <a:lnTo>
                    <a:pt x="3332738" y="9006401"/>
                  </a:lnTo>
                  <a:lnTo>
                    <a:pt x="3286209" y="900953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93943" y="466158"/>
              <a:ext cx="3629025" cy="9009380"/>
            </a:xfrm>
            <a:custGeom>
              <a:avLst/>
              <a:gdLst/>
              <a:ahLst/>
              <a:cxnLst/>
              <a:rect l="l" t="t" r="r" b="b"/>
              <a:pathLst>
                <a:path w="3629025" h="9009380">
                  <a:moveTo>
                    <a:pt x="342891" y="0"/>
                  </a:moveTo>
                  <a:lnTo>
                    <a:pt x="3286132" y="0"/>
                  </a:lnTo>
                  <a:lnTo>
                    <a:pt x="3332661" y="3130"/>
                  </a:lnTo>
                  <a:lnTo>
                    <a:pt x="3377286" y="12248"/>
                  </a:lnTo>
                  <a:lnTo>
                    <a:pt x="3419601" y="26946"/>
                  </a:lnTo>
                  <a:lnTo>
                    <a:pt x="3459196" y="46814"/>
                  </a:lnTo>
                  <a:lnTo>
                    <a:pt x="3495663" y="71445"/>
                  </a:lnTo>
                  <a:lnTo>
                    <a:pt x="3528593" y="100430"/>
                  </a:lnTo>
                  <a:lnTo>
                    <a:pt x="3557578" y="133360"/>
                  </a:lnTo>
                  <a:lnTo>
                    <a:pt x="3582209" y="169827"/>
                  </a:lnTo>
                  <a:lnTo>
                    <a:pt x="3602078" y="209422"/>
                  </a:lnTo>
                  <a:lnTo>
                    <a:pt x="3616776" y="251737"/>
                  </a:lnTo>
                  <a:lnTo>
                    <a:pt x="3625894" y="296363"/>
                  </a:lnTo>
                  <a:lnTo>
                    <a:pt x="3629024" y="342891"/>
                  </a:lnTo>
                  <a:lnTo>
                    <a:pt x="3629024" y="8666429"/>
                  </a:lnTo>
                  <a:lnTo>
                    <a:pt x="3625894" y="8712957"/>
                  </a:lnTo>
                  <a:lnTo>
                    <a:pt x="3616776" y="8757583"/>
                  </a:lnTo>
                  <a:lnTo>
                    <a:pt x="3602078" y="8799898"/>
                  </a:lnTo>
                  <a:lnTo>
                    <a:pt x="3582210" y="8839493"/>
                  </a:lnTo>
                  <a:lnTo>
                    <a:pt x="3557579" y="8875960"/>
                  </a:lnTo>
                  <a:lnTo>
                    <a:pt x="3528594" y="8908891"/>
                  </a:lnTo>
                  <a:lnTo>
                    <a:pt x="3495664" y="8937876"/>
                  </a:lnTo>
                  <a:lnTo>
                    <a:pt x="3459197" y="8962507"/>
                  </a:lnTo>
                  <a:lnTo>
                    <a:pt x="3419602" y="8982376"/>
                  </a:lnTo>
                  <a:lnTo>
                    <a:pt x="3377287" y="8997073"/>
                  </a:lnTo>
                  <a:lnTo>
                    <a:pt x="3332661" y="9006191"/>
                  </a:lnTo>
                  <a:lnTo>
                    <a:pt x="3286132" y="9009322"/>
                  </a:lnTo>
                  <a:lnTo>
                    <a:pt x="342891" y="9009322"/>
                  </a:lnTo>
                  <a:lnTo>
                    <a:pt x="296363" y="9006191"/>
                  </a:lnTo>
                  <a:lnTo>
                    <a:pt x="251737" y="8997073"/>
                  </a:lnTo>
                  <a:lnTo>
                    <a:pt x="209422" y="8982375"/>
                  </a:lnTo>
                  <a:lnTo>
                    <a:pt x="169827" y="8962506"/>
                  </a:lnTo>
                  <a:lnTo>
                    <a:pt x="133360" y="8937875"/>
                  </a:lnTo>
                  <a:lnTo>
                    <a:pt x="100430" y="8908890"/>
                  </a:lnTo>
                  <a:lnTo>
                    <a:pt x="71445" y="8875960"/>
                  </a:lnTo>
                  <a:lnTo>
                    <a:pt x="46814" y="8839493"/>
                  </a:lnTo>
                  <a:lnTo>
                    <a:pt x="26945" y="8799898"/>
                  </a:lnTo>
                  <a:lnTo>
                    <a:pt x="12248" y="8757583"/>
                  </a:lnTo>
                  <a:lnTo>
                    <a:pt x="3130" y="8712957"/>
                  </a:lnTo>
                  <a:lnTo>
                    <a:pt x="0" y="8666429"/>
                  </a:lnTo>
                  <a:lnTo>
                    <a:pt x="0" y="342891"/>
                  </a:lnTo>
                  <a:lnTo>
                    <a:pt x="3130" y="296363"/>
                  </a:lnTo>
                  <a:lnTo>
                    <a:pt x="12248" y="251737"/>
                  </a:lnTo>
                  <a:lnTo>
                    <a:pt x="26946" y="209422"/>
                  </a:lnTo>
                  <a:lnTo>
                    <a:pt x="46814" y="169827"/>
                  </a:lnTo>
                  <a:lnTo>
                    <a:pt x="71445" y="133360"/>
                  </a:lnTo>
                  <a:lnTo>
                    <a:pt x="100430" y="100430"/>
                  </a:lnTo>
                  <a:lnTo>
                    <a:pt x="133360" y="71445"/>
                  </a:lnTo>
                  <a:lnTo>
                    <a:pt x="169827" y="46814"/>
                  </a:lnTo>
                  <a:lnTo>
                    <a:pt x="209422" y="26946"/>
                  </a:lnTo>
                  <a:lnTo>
                    <a:pt x="251737" y="12248"/>
                  </a:lnTo>
                  <a:lnTo>
                    <a:pt x="296363" y="3130"/>
                  </a:lnTo>
                  <a:lnTo>
                    <a:pt x="34289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64701" y="638733"/>
              <a:ext cx="3629660" cy="9010015"/>
            </a:xfrm>
            <a:custGeom>
              <a:avLst/>
              <a:gdLst/>
              <a:ahLst/>
              <a:cxnLst/>
              <a:rect l="l" t="t" r="r" b="b"/>
              <a:pathLst>
                <a:path w="3629659" h="9010015">
                  <a:moveTo>
                    <a:pt x="3286209" y="9009532"/>
                  </a:moveTo>
                  <a:lnTo>
                    <a:pt x="342899" y="9009532"/>
                  </a:lnTo>
                  <a:lnTo>
                    <a:pt x="296370" y="9006402"/>
                  </a:lnTo>
                  <a:lnTo>
                    <a:pt x="251743" y="8997283"/>
                  </a:lnTo>
                  <a:lnTo>
                    <a:pt x="209427" y="8982585"/>
                  </a:lnTo>
                  <a:lnTo>
                    <a:pt x="169831" y="8962716"/>
                  </a:lnTo>
                  <a:lnTo>
                    <a:pt x="133363" y="8938084"/>
                  </a:lnTo>
                  <a:lnTo>
                    <a:pt x="100433" y="8909099"/>
                  </a:lnTo>
                  <a:lnTo>
                    <a:pt x="71447" y="8876168"/>
                  </a:lnTo>
                  <a:lnTo>
                    <a:pt x="46815" y="8839700"/>
                  </a:lnTo>
                  <a:lnTo>
                    <a:pt x="26946" y="8800104"/>
                  </a:lnTo>
                  <a:lnTo>
                    <a:pt x="12248" y="8757788"/>
                  </a:lnTo>
                  <a:lnTo>
                    <a:pt x="3130" y="8713161"/>
                  </a:lnTo>
                  <a:lnTo>
                    <a:pt x="0" y="8666632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286209" y="0"/>
                  </a:lnTo>
                  <a:lnTo>
                    <a:pt x="3332739" y="3130"/>
                  </a:lnTo>
                  <a:lnTo>
                    <a:pt x="3377366" y="12248"/>
                  </a:lnTo>
                  <a:lnTo>
                    <a:pt x="3419681" y="26946"/>
                  </a:lnTo>
                  <a:lnTo>
                    <a:pt x="3459278" y="46815"/>
                  </a:lnTo>
                  <a:lnTo>
                    <a:pt x="3495745" y="71447"/>
                  </a:lnTo>
                  <a:lnTo>
                    <a:pt x="3528676" y="100433"/>
                  </a:lnTo>
                  <a:lnTo>
                    <a:pt x="3557662" y="133364"/>
                  </a:lnTo>
                  <a:lnTo>
                    <a:pt x="3582293" y="169831"/>
                  </a:lnTo>
                  <a:lnTo>
                    <a:pt x="3602162" y="209427"/>
                  </a:lnTo>
                  <a:lnTo>
                    <a:pt x="3616860" y="251743"/>
                  </a:lnTo>
                  <a:lnTo>
                    <a:pt x="3625979" y="296370"/>
                  </a:lnTo>
                  <a:lnTo>
                    <a:pt x="3629109" y="342899"/>
                  </a:lnTo>
                  <a:lnTo>
                    <a:pt x="3629109" y="8666632"/>
                  </a:lnTo>
                  <a:lnTo>
                    <a:pt x="3625979" y="8713161"/>
                  </a:lnTo>
                  <a:lnTo>
                    <a:pt x="3616860" y="8757788"/>
                  </a:lnTo>
                  <a:lnTo>
                    <a:pt x="3602162" y="8800104"/>
                  </a:lnTo>
                  <a:lnTo>
                    <a:pt x="3582293" y="8839700"/>
                  </a:lnTo>
                  <a:lnTo>
                    <a:pt x="3557662" y="8876168"/>
                  </a:lnTo>
                  <a:lnTo>
                    <a:pt x="3528676" y="8909099"/>
                  </a:lnTo>
                  <a:lnTo>
                    <a:pt x="3495745" y="8938084"/>
                  </a:lnTo>
                  <a:lnTo>
                    <a:pt x="3459278" y="8962716"/>
                  </a:lnTo>
                  <a:lnTo>
                    <a:pt x="3419681" y="8982585"/>
                  </a:lnTo>
                  <a:lnTo>
                    <a:pt x="3377366" y="8997283"/>
                  </a:lnTo>
                  <a:lnTo>
                    <a:pt x="3332739" y="9006402"/>
                  </a:lnTo>
                  <a:lnTo>
                    <a:pt x="3286209" y="900953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764702" y="638802"/>
              <a:ext cx="3629025" cy="9009380"/>
            </a:xfrm>
            <a:custGeom>
              <a:avLst/>
              <a:gdLst/>
              <a:ahLst/>
              <a:cxnLst/>
              <a:rect l="l" t="t" r="r" b="b"/>
              <a:pathLst>
                <a:path w="3629025" h="9009380">
                  <a:moveTo>
                    <a:pt x="342891" y="0"/>
                  </a:moveTo>
                  <a:lnTo>
                    <a:pt x="3286132" y="0"/>
                  </a:lnTo>
                  <a:lnTo>
                    <a:pt x="3332660" y="3130"/>
                  </a:lnTo>
                  <a:lnTo>
                    <a:pt x="3377286" y="12248"/>
                  </a:lnTo>
                  <a:lnTo>
                    <a:pt x="3419601" y="26945"/>
                  </a:lnTo>
                  <a:lnTo>
                    <a:pt x="3459196" y="46814"/>
                  </a:lnTo>
                  <a:lnTo>
                    <a:pt x="3495663" y="71445"/>
                  </a:lnTo>
                  <a:lnTo>
                    <a:pt x="3528593" y="100430"/>
                  </a:lnTo>
                  <a:lnTo>
                    <a:pt x="3557578" y="133360"/>
                  </a:lnTo>
                  <a:lnTo>
                    <a:pt x="3582209" y="169827"/>
                  </a:lnTo>
                  <a:lnTo>
                    <a:pt x="3602078" y="209422"/>
                  </a:lnTo>
                  <a:lnTo>
                    <a:pt x="3616776" y="251737"/>
                  </a:lnTo>
                  <a:lnTo>
                    <a:pt x="3625894" y="296363"/>
                  </a:lnTo>
                  <a:lnTo>
                    <a:pt x="3629024" y="342891"/>
                  </a:lnTo>
                  <a:lnTo>
                    <a:pt x="3629024" y="8666429"/>
                  </a:lnTo>
                  <a:lnTo>
                    <a:pt x="3625894" y="8712957"/>
                  </a:lnTo>
                  <a:lnTo>
                    <a:pt x="3616776" y="8757583"/>
                  </a:lnTo>
                  <a:lnTo>
                    <a:pt x="3602078" y="8799898"/>
                  </a:lnTo>
                  <a:lnTo>
                    <a:pt x="3582210" y="8839493"/>
                  </a:lnTo>
                  <a:lnTo>
                    <a:pt x="3557579" y="8875960"/>
                  </a:lnTo>
                  <a:lnTo>
                    <a:pt x="3528594" y="8908891"/>
                  </a:lnTo>
                  <a:lnTo>
                    <a:pt x="3495664" y="8937876"/>
                  </a:lnTo>
                  <a:lnTo>
                    <a:pt x="3459197" y="8962507"/>
                  </a:lnTo>
                  <a:lnTo>
                    <a:pt x="3419601" y="8982375"/>
                  </a:lnTo>
                  <a:lnTo>
                    <a:pt x="3377287" y="8997073"/>
                  </a:lnTo>
                  <a:lnTo>
                    <a:pt x="3332660" y="9006191"/>
                  </a:lnTo>
                  <a:lnTo>
                    <a:pt x="3286132" y="9009321"/>
                  </a:lnTo>
                  <a:lnTo>
                    <a:pt x="342891" y="9009321"/>
                  </a:lnTo>
                  <a:lnTo>
                    <a:pt x="296363" y="9006191"/>
                  </a:lnTo>
                  <a:lnTo>
                    <a:pt x="251737" y="8997073"/>
                  </a:lnTo>
                  <a:lnTo>
                    <a:pt x="209422" y="8982375"/>
                  </a:lnTo>
                  <a:lnTo>
                    <a:pt x="169827" y="8962506"/>
                  </a:lnTo>
                  <a:lnTo>
                    <a:pt x="133360" y="8937875"/>
                  </a:lnTo>
                  <a:lnTo>
                    <a:pt x="100430" y="8908890"/>
                  </a:lnTo>
                  <a:lnTo>
                    <a:pt x="71445" y="8875960"/>
                  </a:lnTo>
                  <a:lnTo>
                    <a:pt x="46814" y="8839493"/>
                  </a:lnTo>
                  <a:lnTo>
                    <a:pt x="26945" y="8799898"/>
                  </a:lnTo>
                  <a:lnTo>
                    <a:pt x="12248" y="8757583"/>
                  </a:lnTo>
                  <a:lnTo>
                    <a:pt x="3130" y="8712957"/>
                  </a:lnTo>
                  <a:lnTo>
                    <a:pt x="0" y="8666429"/>
                  </a:lnTo>
                  <a:lnTo>
                    <a:pt x="0" y="342891"/>
                  </a:lnTo>
                  <a:lnTo>
                    <a:pt x="3130" y="296363"/>
                  </a:lnTo>
                  <a:lnTo>
                    <a:pt x="12248" y="251737"/>
                  </a:lnTo>
                  <a:lnTo>
                    <a:pt x="26946" y="209422"/>
                  </a:lnTo>
                  <a:lnTo>
                    <a:pt x="46814" y="169827"/>
                  </a:lnTo>
                  <a:lnTo>
                    <a:pt x="71445" y="133360"/>
                  </a:lnTo>
                  <a:lnTo>
                    <a:pt x="100430" y="100430"/>
                  </a:lnTo>
                  <a:lnTo>
                    <a:pt x="133360" y="71445"/>
                  </a:lnTo>
                  <a:lnTo>
                    <a:pt x="169827" y="46814"/>
                  </a:lnTo>
                  <a:lnTo>
                    <a:pt x="209422" y="26946"/>
                  </a:lnTo>
                  <a:lnTo>
                    <a:pt x="251737" y="12248"/>
                  </a:lnTo>
                  <a:lnTo>
                    <a:pt x="296363" y="3130"/>
                  </a:lnTo>
                  <a:lnTo>
                    <a:pt x="34289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849264" y="638733"/>
              <a:ext cx="3629660" cy="9010015"/>
            </a:xfrm>
            <a:custGeom>
              <a:avLst/>
              <a:gdLst/>
              <a:ahLst/>
              <a:cxnLst/>
              <a:rect l="l" t="t" r="r" b="b"/>
              <a:pathLst>
                <a:path w="3629659" h="9010015">
                  <a:moveTo>
                    <a:pt x="3286209" y="9009532"/>
                  </a:moveTo>
                  <a:lnTo>
                    <a:pt x="342899" y="9009532"/>
                  </a:lnTo>
                  <a:lnTo>
                    <a:pt x="296370" y="9006402"/>
                  </a:lnTo>
                  <a:lnTo>
                    <a:pt x="251743" y="8997283"/>
                  </a:lnTo>
                  <a:lnTo>
                    <a:pt x="209428" y="8982585"/>
                  </a:lnTo>
                  <a:lnTo>
                    <a:pt x="169831" y="8962716"/>
                  </a:lnTo>
                  <a:lnTo>
                    <a:pt x="133364" y="8938084"/>
                  </a:lnTo>
                  <a:lnTo>
                    <a:pt x="100433" y="8909099"/>
                  </a:lnTo>
                  <a:lnTo>
                    <a:pt x="71447" y="8876168"/>
                  </a:lnTo>
                  <a:lnTo>
                    <a:pt x="46815" y="8839700"/>
                  </a:lnTo>
                  <a:lnTo>
                    <a:pt x="26946" y="8800104"/>
                  </a:lnTo>
                  <a:lnTo>
                    <a:pt x="12248" y="8757788"/>
                  </a:lnTo>
                  <a:lnTo>
                    <a:pt x="3130" y="8713161"/>
                  </a:lnTo>
                  <a:lnTo>
                    <a:pt x="0" y="8666632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8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3286209" y="0"/>
                  </a:lnTo>
                  <a:lnTo>
                    <a:pt x="3332738" y="3130"/>
                  </a:lnTo>
                  <a:lnTo>
                    <a:pt x="3377365" y="12248"/>
                  </a:lnTo>
                  <a:lnTo>
                    <a:pt x="3419681" y="26946"/>
                  </a:lnTo>
                  <a:lnTo>
                    <a:pt x="3459277" y="46815"/>
                  </a:lnTo>
                  <a:lnTo>
                    <a:pt x="3495745" y="71447"/>
                  </a:lnTo>
                  <a:lnTo>
                    <a:pt x="3528676" y="100433"/>
                  </a:lnTo>
                  <a:lnTo>
                    <a:pt x="3557661" y="133364"/>
                  </a:lnTo>
                  <a:lnTo>
                    <a:pt x="3582293" y="169831"/>
                  </a:lnTo>
                  <a:lnTo>
                    <a:pt x="3602162" y="209427"/>
                  </a:lnTo>
                  <a:lnTo>
                    <a:pt x="3616860" y="251743"/>
                  </a:lnTo>
                  <a:lnTo>
                    <a:pt x="3625979" y="296370"/>
                  </a:lnTo>
                  <a:lnTo>
                    <a:pt x="3629109" y="342899"/>
                  </a:lnTo>
                  <a:lnTo>
                    <a:pt x="3629109" y="8666632"/>
                  </a:lnTo>
                  <a:lnTo>
                    <a:pt x="3625979" y="8713161"/>
                  </a:lnTo>
                  <a:lnTo>
                    <a:pt x="3616860" y="8757788"/>
                  </a:lnTo>
                  <a:lnTo>
                    <a:pt x="3602162" y="8800104"/>
                  </a:lnTo>
                  <a:lnTo>
                    <a:pt x="3582293" y="8839700"/>
                  </a:lnTo>
                  <a:lnTo>
                    <a:pt x="3557661" y="8876168"/>
                  </a:lnTo>
                  <a:lnTo>
                    <a:pt x="3528676" y="8909099"/>
                  </a:lnTo>
                  <a:lnTo>
                    <a:pt x="3495745" y="8938084"/>
                  </a:lnTo>
                  <a:lnTo>
                    <a:pt x="3459277" y="8962716"/>
                  </a:lnTo>
                  <a:lnTo>
                    <a:pt x="3419681" y="8982585"/>
                  </a:lnTo>
                  <a:lnTo>
                    <a:pt x="3377365" y="8997283"/>
                  </a:lnTo>
                  <a:lnTo>
                    <a:pt x="3332738" y="9006402"/>
                  </a:lnTo>
                  <a:lnTo>
                    <a:pt x="3286209" y="900953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849264" y="638802"/>
              <a:ext cx="3629025" cy="9009380"/>
            </a:xfrm>
            <a:custGeom>
              <a:avLst/>
              <a:gdLst/>
              <a:ahLst/>
              <a:cxnLst/>
              <a:rect l="l" t="t" r="r" b="b"/>
              <a:pathLst>
                <a:path w="3629025" h="9009380">
                  <a:moveTo>
                    <a:pt x="342891" y="0"/>
                  </a:moveTo>
                  <a:lnTo>
                    <a:pt x="3286132" y="0"/>
                  </a:lnTo>
                  <a:lnTo>
                    <a:pt x="3332660" y="3130"/>
                  </a:lnTo>
                  <a:lnTo>
                    <a:pt x="3377286" y="12248"/>
                  </a:lnTo>
                  <a:lnTo>
                    <a:pt x="3419601" y="26946"/>
                  </a:lnTo>
                  <a:lnTo>
                    <a:pt x="3459196" y="46814"/>
                  </a:lnTo>
                  <a:lnTo>
                    <a:pt x="3495663" y="71445"/>
                  </a:lnTo>
                  <a:lnTo>
                    <a:pt x="3528593" y="100430"/>
                  </a:lnTo>
                  <a:lnTo>
                    <a:pt x="3557578" y="133360"/>
                  </a:lnTo>
                  <a:lnTo>
                    <a:pt x="3582209" y="169827"/>
                  </a:lnTo>
                  <a:lnTo>
                    <a:pt x="3602078" y="209422"/>
                  </a:lnTo>
                  <a:lnTo>
                    <a:pt x="3616776" y="251737"/>
                  </a:lnTo>
                  <a:lnTo>
                    <a:pt x="3625894" y="296363"/>
                  </a:lnTo>
                  <a:lnTo>
                    <a:pt x="3629024" y="342891"/>
                  </a:lnTo>
                  <a:lnTo>
                    <a:pt x="3629024" y="8666429"/>
                  </a:lnTo>
                  <a:lnTo>
                    <a:pt x="3625894" y="8712957"/>
                  </a:lnTo>
                  <a:lnTo>
                    <a:pt x="3616776" y="8757583"/>
                  </a:lnTo>
                  <a:lnTo>
                    <a:pt x="3602078" y="8799898"/>
                  </a:lnTo>
                  <a:lnTo>
                    <a:pt x="3582210" y="8839493"/>
                  </a:lnTo>
                  <a:lnTo>
                    <a:pt x="3557579" y="8875960"/>
                  </a:lnTo>
                  <a:lnTo>
                    <a:pt x="3528594" y="8908890"/>
                  </a:lnTo>
                  <a:lnTo>
                    <a:pt x="3495663" y="8937875"/>
                  </a:lnTo>
                  <a:lnTo>
                    <a:pt x="3459196" y="8962506"/>
                  </a:lnTo>
                  <a:lnTo>
                    <a:pt x="3419601" y="8982375"/>
                  </a:lnTo>
                  <a:lnTo>
                    <a:pt x="3377286" y="8997073"/>
                  </a:lnTo>
                  <a:lnTo>
                    <a:pt x="3332660" y="9006191"/>
                  </a:lnTo>
                  <a:lnTo>
                    <a:pt x="3286132" y="9009321"/>
                  </a:lnTo>
                  <a:lnTo>
                    <a:pt x="342891" y="9009321"/>
                  </a:lnTo>
                  <a:lnTo>
                    <a:pt x="296363" y="9006191"/>
                  </a:lnTo>
                  <a:lnTo>
                    <a:pt x="251737" y="8997073"/>
                  </a:lnTo>
                  <a:lnTo>
                    <a:pt x="209422" y="8982375"/>
                  </a:lnTo>
                  <a:lnTo>
                    <a:pt x="169827" y="8962506"/>
                  </a:lnTo>
                  <a:lnTo>
                    <a:pt x="133360" y="8937875"/>
                  </a:lnTo>
                  <a:lnTo>
                    <a:pt x="100430" y="8908890"/>
                  </a:lnTo>
                  <a:lnTo>
                    <a:pt x="71445" y="8875960"/>
                  </a:lnTo>
                  <a:lnTo>
                    <a:pt x="46814" y="8839493"/>
                  </a:lnTo>
                  <a:lnTo>
                    <a:pt x="26945" y="8799898"/>
                  </a:lnTo>
                  <a:lnTo>
                    <a:pt x="12248" y="8757583"/>
                  </a:lnTo>
                  <a:lnTo>
                    <a:pt x="3130" y="8712957"/>
                  </a:lnTo>
                  <a:lnTo>
                    <a:pt x="0" y="8666429"/>
                  </a:lnTo>
                  <a:lnTo>
                    <a:pt x="0" y="342891"/>
                  </a:lnTo>
                  <a:lnTo>
                    <a:pt x="3130" y="296363"/>
                  </a:lnTo>
                  <a:lnTo>
                    <a:pt x="12248" y="251737"/>
                  </a:lnTo>
                  <a:lnTo>
                    <a:pt x="26946" y="209423"/>
                  </a:lnTo>
                  <a:lnTo>
                    <a:pt x="46814" y="169827"/>
                  </a:lnTo>
                  <a:lnTo>
                    <a:pt x="71445" y="133361"/>
                  </a:lnTo>
                  <a:lnTo>
                    <a:pt x="100430" y="100430"/>
                  </a:lnTo>
                  <a:lnTo>
                    <a:pt x="133360" y="71445"/>
                  </a:lnTo>
                  <a:lnTo>
                    <a:pt x="169827" y="46814"/>
                  </a:lnTo>
                  <a:lnTo>
                    <a:pt x="209422" y="26946"/>
                  </a:lnTo>
                  <a:lnTo>
                    <a:pt x="251737" y="12248"/>
                  </a:lnTo>
                  <a:lnTo>
                    <a:pt x="296363" y="3130"/>
                  </a:lnTo>
                  <a:lnTo>
                    <a:pt x="34289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970" y="1029744"/>
              <a:ext cx="2830753" cy="61295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3532" y="1029744"/>
              <a:ext cx="2830753" cy="61295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8094" y="1029744"/>
              <a:ext cx="2830754" cy="612952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072638" y="9024621"/>
              <a:ext cx="219075" cy="205740"/>
            </a:xfrm>
            <a:custGeom>
              <a:avLst/>
              <a:gdLst/>
              <a:ahLst/>
              <a:cxnLst/>
              <a:rect l="l" t="t" r="r" b="b"/>
              <a:pathLst>
                <a:path w="219075" h="205740">
                  <a:moveTo>
                    <a:pt x="218421" y="55946"/>
                  </a:moveTo>
                  <a:lnTo>
                    <a:pt x="218455" y="54719"/>
                  </a:lnTo>
                  <a:lnTo>
                    <a:pt x="212012" y="34763"/>
                  </a:lnTo>
                  <a:lnTo>
                    <a:pt x="205163" y="25254"/>
                  </a:lnTo>
                </a:path>
                <a:path w="219075" h="205740">
                  <a:moveTo>
                    <a:pt x="110633" y="25254"/>
                  </a:moveTo>
                  <a:lnTo>
                    <a:pt x="75691" y="1899"/>
                  </a:lnTo>
                  <a:lnTo>
                    <a:pt x="62573" y="0"/>
                  </a:lnTo>
                  <a:lnTo>
                    <a:pt x="49261" y="1217"/>
                  </a:lnTo>
                  <a:lnTo>
                    <a:pt x="16165" y="21336"/>
                  </a:lnTo>
                  <a:lnTo>
                    <a:pt x="0" y="55944"/>
                  </a:lnTo>
                  <a:lnTo>
                    <a:pt x="750" y="77508"/>
                  </a:lnTo>
                  <a:lnTo>
                    <a:pt x="7802" y="96232"/>
                  </a:lnTo>
                  <a:lnTo>
                    <a:pt x="18608" y="110850"/>
                  </a:lnTo>
                  <a:lnTo>
                    <a:pt x="110871" y="205343"/>
                  </a:lnTo>
                  <a:lnTo>
                    <a:pt x="201187" y="111188"/>
                  </a:lnTo>
                  <a:lnTo>
                    <a:pt x="210502" y="97909"/>
                  </a:lnTo>
                  <a:lnTo>
                    <a:pt x="216451" y="84136"/>
                  </a:lnTo>
                  <a:lnTo>
                    <a:pt x="218455" y="73112"/>
                  </a:lnTo>
                </a:path>
                <a:path w="219075" h="205740">
                  <a:moveTo>
                    <a:pt x="205163" y="25254"/>
                  </a:moveTo>
                  <a:lnTo>
                    <a:pt x="200210" y="18379"/>
                  </a:lnTo>
                  <a:lnTo>
                    <a:pt x="184128" y="6739"/>
                  </a:lnTo>
                  <a:lnTo>
                    <a:pt x="164938" y="1022"/>
                  </a:lnTo>
                  <a:lnTo>
                    <a:pt x="152605" y="1022"/>
                  </a:lnTo>
                  <a:lnTo>
                    <a:pt x="116295" y="18278"/>
                  </a:lnTo>
                  <a:lnTo>
                    <a:pt x="113264" y="21614"/>
                  </a:lnTo>
                  <a:lnTo>
                    <a:pt x="110633" y="2525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2823" y="9024611"/>
              <a:ext cx="209550" cy="20955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2661" y="9024796"/>
              <a:ext cx="161914" cy="20917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157200" y="9024621"/>
              <a:ext cx="219075" cy="205740"/>
            </a:xfrm>
            <a:custGeom>
              <a:avLst/>
              <a:gdLst/>
              <a:ahLst/>
              <a:cxnLst/>
              <a:rect l="l" t="t" r="r" b="b"/>
              <a:pathLst>
                <a:path w="219075" h="205740">
                  <a:moveTo>
                    <a:pt x="218421" y="55946"/>
                  </a:moveTo>
                  <a:lnTo>
                    <a:pt x="218455" y="54719"/>
                  </a:lnTo>
                  <a:lnTo>
                    <a:pt x="212012" y="34763"/>
                  </a:lnTo>
                  <a:lnTo>
                    <a:pt x="205163" y="25254"/>
                  </a:lnTo>
                </a:path>
                <a:path w="219075" h="205740">
                  <a:moveTo>
                    <a:pt x="110633" y="25254"/>
                  </a:moveTo>
                  <a:lnTo>
                    <a:pt x="75691" y="1899"/>
                  </a:lnTo>
                  <a:lnTo>
                    <a:pt x="62573" y="0"/>
                  </a:lnTo>
                  <a:lnTo>
                    <a:pt x="49261" y="1217"/>
                  </a:lnTo>
                  <a:lnTo>
                    <a:pt x="16165" y="21336"/>
                  </a:lnTo>
                  <a:lnTo>
                    <a:pt x="0" y="55944"/>
                  </a:lnTo>
                  <a:lnTo>
                    <a:pt x="750" y="77508"/>
                  </a:lnTo>
                  <a:lnTo>
                    <a:pt x="7802" y="96232"/>
                  </a:lnTo>
                  <a:lnTo>
                    <a:pt x="18608" y="110850"/>
                  </a:lnTo>
                  <a:lnTo>
                    <a:pt x="110871" y="205343"/>
                  </a:lnTo>
                  <a:lnTo>
                    <a:pt x="201187" y="111188"/>
                  </a:lnTo>
                  <a:lnTo>
                    <a:pt x="210502" y="97909"/>
                  </a:lnTo>
                  <a:lnTo>
                    <a:pt x="216451" y="84135"/>
                  </a:lnTo>
                  <a:lnTo>
                    <a:pt x="218455" y="73111"/>
                  </a:lnTo>
                </a:path>
                <a:path w="219075" h="205740">
                  <a:moveTo>
                    <a:pt x="205163" y="25254"/>
                  </a:moveTo>
                  <a:lnTo>
                    <a:pt x="200210" y="18379"/>
                  </a:lnTo>
                  <a:lnTo>
                    <a:pt x="184128" y="6739"/>
                  </a:lnTo>
                  <a:lnTo>
                    <a:pt x="164937" y="1021"/>
                  </a:lnTo>
                  <a:lnTo>
                    <a:pt x="152605" y="1022"/>
                  </a:lnTo>
                  <a:lnTo>
                    <a:pt x="116294" y="18277"/>
                  </a:lnTo>
                  <a:lnTo>
                    <a:pt x="113264" y="21614"/>
                  </a:lnTo>
                  <a:lnTo>
                    <a:pt x="110633" y="2525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17385" y="9024611"/>
              <a:ext cx="209550" cy="20955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7223" y="9024796"/>
              <a:ext cx="161914" cy="20917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4241760" y="9024621"/>
              <a:ext cx="219075" cy="205740"/>
            </a:xfrm>
            <a:custGeom>
              <a:avLst/>
              <a:gdLst/>
              <a:ahLst/>
              <a:cxnLst/>
              <a:rect l="l" t="t" r="r" b="b"/>
              <a:pathLst>
                <a:path w="219075" h="205740">
                  <a:moveTo>
                    <a:pt x="218421" y="55946"/>
                  </a:moveTo>
                  <a:lnTo>
                    <a:pt x="218455" y="54720"/>
                  </a:lnTo>
                  <a:lnTo>
                    <a:pt x="212013" y="34763"/>
                  </a:lnTo>
                  <a:lnTo>
                    <a:pt x="205163" y="25254"/>
                  </a:lnTo>
                </a:path>
                <a:path w="219075" h="205740">
                  <a:moveTo>
                    <a:pt x="110633" y="25254"/>
                  </a:moveTo>
                  <a:lnTo>
                    <a:pt x="75691" y="1899"/>
                  </a:lnTo>
                  <a:lnTo>
                    <a:pt x="62573" y="0"/>
                  </a:lnTo>
                  <a:lnTo>
                    <a:pt x="49261" y="1217"/>
                  </a:lnTo>
                  <a:lnTo>
                    <a:pt x="16165" y="21336"/>
                  </a:lnTo>
                  <a:lnTo>
                    <a:pt x="0" y="55944"/>
                  </a:lnTo>
                  <a:lnTo>
                    <a:pt x="751" y="77508"/>
                  </a:lnTo>
                  <a:lnTo>
                    <a:pt x="7802" y="96232"/>
                  </a:lnTo>
                  <a:lnTo>
                    <a:pt x="18608" y="110850"/>
                  </a:lnTo>
                  <a:lnTo>
                    <a:pt x="110871" y="205343"/>
                  </a:lnTo>
                  <a:lnTo>
                    <a:pt x="201187" y="111188"/>
                  </a:lnTo>
                  <a:lnTo>
                    <a:pt x="210502" y="97909"/>
                  </a:lnTo>
                  <a:lnTo>
                    <a:pt x="216451" y="84135"/>
                  </a:lnTo>
                  <a:lnTo>
                    <a:pt x="218455" y="73109"/>
                  </a:lnTo>
                </a:path>
                <a:path w="219075" h="205740">
                  <a:moveTo>
                    <a:pt x="205163" y="25254"/>
                  </a:moveTo>
                  <a:lnTo>
                    <a:pt x="200210" y="18379"/>
                  </a:lnTo>
                  <a:lnTo>
                    <a:pt x="184128" y="6739"/>
                  </a:lnTo>
                  <a:lnTo>
                    <a:pt x="164937" y="1021"/>
                  </a:lnTo>
                  <a:lnTo>
                    <a:pt x="152605" y="1022"/>
                  </a:lnTo>
                  <a:lnTo>
                    <a:pt x="116294" y="18278"/>
                  </a:lnTo>
                  <a:lnTo>
                    <a:pt x="113265" y="21614"/>
                  </a:lnTo>
                  <a:lnTo>
                    <a:pt x="110634" y="2525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1948" y="9024611"/>
              <a:ext cx="209550" cy="2095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1786" y="9024796"/>
              <a:ext cx="161914" cy="20917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47648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39" h="753744">
                  <a:moveTo>
                    <a:pt x="750417" y="374599"/>
                  </a:moveTo>
                  <a:lnTo>
                    <a:pt x="688225" y="373938"/>
                  </a:lnTo>
                  <a:lnTo>
                    <a:pt x="635342" y="371271"/>
                  </a:lnTo>
                  <a:lnTo>
                    <a:pt x="591058" y="365531"/>
                  </a:lnTo>
                  <a:lnTo>
                    <a:pt x="525437" y="340741"/>
                  </a:lnTo>
                  <a:lnTo>
                    <a:pt x="485635" y="291236"/>
                  </a:lnTo>
                  <a:lnTo>
                    <a:pt x="473621" y="254622"/>
                  </a:lnTo>
                  <a:lnTo>
                    <a:pt x="465937" y="208711"/>
                  </a:lnTo>
                  <a:lnTo>
                    <a:pt x="461848" y="152463"/>
                  </a:lnTo>
                  <a:lnTo>
                    <a:pt x="460641" y="84836"/>
                  </a:lnTo>
                  <a:lnTo>
                    <a:pt x="456120" y="84836"/>
                  </a:lnTo>
                  <a:lnTo>
                    <a:pt x="454914" y="152463"/>
                  </a:lnTo>
                  <a:lnTo>
                    <a:pt x="450824" y="208711"/>
                  </a:lnTo>
                  <a:lnTo>
                    <a:pt x="443128" y="254622"/>
                  </a:lnTo>
                  <a:lnTo>
                    <a:pt x="431126" y="291236"/>
                  </a:lnTo>
                  <a:lnTo>
                    <a:pt x="391325" y="340741"/>
                  </a:lnTo>
                  <a:lnTo>
                    <a:pt x="325691" y="365531"/>
                  </a:lnTo>
                  <a:lnTo>
                    <a:pt x="281419" y="371271"/>
                  </a:lnTo>
                  <a:lnTo>
                    <a:pt x="228536" y="373938"/>
                  </a:lnTo>
                  <a:lnTo>
                    <a:pt x="166344" y="374599"/>
                  </a:lnTo>
                  <a:lnTo>
                    <a:pt x="166344" y="379133"/>
                  </a:lnTo>
                  <a:lnTo>
                    <a:pt x="228536" y="379793"/>
                  </a:lnTo>
                  <a:lnTo>
                    <a:pt x="281419" y="382460"/>
                  </a:lnTo>
                  <a:lnTo>
                    <a:pt x="325691" y="388188"/>
                  </a:lnTo>
                  <a:lnTo>
                    <a:pt x="391325" y="412965"/>
                  </a:lnTo>
                  <a:lnTo>
                    <a:pt x="431126" y="462457"/>
                  </a:lnTo>
                  <a:lnTo>
                    <a:pt x="443128" y="499071"/>
                  </a:lnTo>
                  <a:lnTo>
                    <a:pt x="450824" y="544995"/>
                  </a:lnTo>
                  <a:lnTo>
                    <a:pt x="454914" y="601256"/>
                  </a:lnTo>
                  <a:lnTo>
                    <a:pt x="456120" y="668896"/>
                  </a:lnTo>
                  <a:lnTo>
                    <a:pt x="460641" y="668896"/>
                  </a:lnTo>
                  <a:lnTo>
                    <a:pt x="461848" y="601256"/>
                  </a:lnTo>
                  <a:lnTo>
                    <a:pt x="465937" y="544995"/>
                  </a:lnTo>
                  <a:lnTo>
                    <a:pt x="473621" y="499071"/>
                  </a:lnTo>
                  <a:lnTo>
                    <a:pt x="485635" y="462457"/>
                  </a:lnTo>
                  <a:lnTo>
                    <a:pt x="525437" y="412965"/>
                  </a:lnTo>
                  <a:lnTo>
                    <a:pt x="591058" y="388188"/>
                  </a:lnTo>
                  <a:lnTo>
                    <a:pt x="635342" y="382460"/>
                  </a:lnTo>
                  <a:lnTo>
                    <a:pt x="688225" y="379793"/>
                  </a:lnTo>
                  <a:lnTo>
                    <a:pt x="750417" y="379133"/>
                  </a:lnTo>
                  <a:lnTo>
                    <a:pt x="750417" y="374599"/>
                  </a:lnTo>
                  <a:close/>
                </a:path>
                <a:path w="916939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12" y="542709"/>
                  </a:lnTo>
                  <a:lnTo>
                    <a:pt x="894575" y="612140"/>
                  </a:lnTo>
                  <a:lnTo>
                    <a:pt x="861618" y="671474"/>
                  </a:lnTo>
                  <a:lnTo>
                    <a:pt x="806462" y="713892"/>
                  </a:lnTo>
                  <a:lnTo>
                    <a:pt x="731799" y="737679"/>
                  </a:lnTo>
                  <a:lnTo>
                    <a:pt x="688009" y="742061"/>
                  </a:lnTo>
                  <a:lnTo>
                    <a:pt x="640359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76" y="707669"/>
                  </a:lnTo>
                  <a:lnTo>
                    <a:pt x="439115" y="689229"/>
                  </a:lnTo>
                  <a:lnTo>
                    <a:pt x="392493" y="667562"/>
                  </a:lnTo>
                  <a:lnTo>
                    <a:pt x="347116" y="642950"/>
                  </a:lnTo>
                  <a:lnTo>
                    <a:pt x="303314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16" y="520687"/>
                  </a:lnTo>
                  <a:lnTo>
                    <a:pt x="149999" y="485571"/>
                  </a:lnTo>
                  <a:lnTo>
                    <a:pt x="118732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37" y="335470"/>
                  </a:lnTo>
                  <a:lnTo>
                    <a:pt x="31229" y="296951"/>
                  </a:lnTo>
                  <a:lnTo>
                    <a:pt x="20332" y="258584"/>
                  </a:lnTo>
                  <a:lnTo>
                    <a:pt x="14147" y="216141"/>
                  </a:lnTo>
                  <a:lnTo>
                    <a:pt x="14249" y="211035"/>
                  </a:lnTo>
                  <a:lnTo>
                    <a:pt x="14871" y="177063"/>
                  </a:lnTo>
                  <a:lnTo>
                    <a:pt x="35699" y="109918"/>
                  </a:lnTo>
                  <a:lnTo>
                    <a:pt x="80086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77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85" y="46062"/>
                  </a:lnTo>
                  <a:lnTo>
                    <a:pt x="477647" y="64503"/>
                  </a:lnTo>
                  <a:lnTo>
                    <a:pt x="524268" y="86169"/>
                  </a:lnTo>
                  <a:lnTo>
                    <a:pt x="569633" y="110782"/>
                  </a:lnTo>
                  <a:lnTo>
                    <a:pt x="613448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45" y="233057"/>
                  </a:lnTo>
                  <a:lnTo>
                    <a:pt x="766749" y="268160"/>
                  </a:lnTo>
                  <a:lnTo>
                    <a:pt x="798029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24" y="418261"/>
                  </a:lnTo>
                  <a:lnTo>
                    <a:pt x="885520" y="456793"/>
                  </a:lnTo>
                  <a:lnTo>
                    <a:pt x="896429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18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75" y="130416"/>
                  </a:lnTo>
                  <a:lnTo>
                    <a:pt x="573176" y="102273"/>
                  </a:lnTo>
                  <a:lnTo>
                    <a:pt x="526364" y="76873"/>
                  </a:lnTo>
                  <a:lnTo>
                    <a:pt x="478269" y="54521"/>
                  </a:lnTo>
                  <a:lnTo>
                    <a:pt x="429209" y="35496"/>
                  </a:lnTo>
                  <a:lnTo>
                    <a:pt x="379501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24" y="0"/>
                  </a:lnTo>
                  <a:lnTo>
                    <a:pt x="176225" y="4521"/>
                  </a:lnTo>
                  <a:lnTo>
                    <a:pt x="135369" y="14300"/>
                  </a:lnTo>
                  <a:lnTo>
                    <a:pt x="99187" y="29095"/>
                  </a:lnTo>
                  <a:lnTo>
                    <a:pt x="42265" y="72872"/>
                  </a:lnTo>
                  <a:lnTo>
                    <a:pt x="8267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43" y="334175"/>
                  </a:lnTo>
                  <a:lnTo>
                    <a:pt x="54381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86" y="623316"/>
                  </a:lnTo>
                  <a:lnTo>
                    <a:pt x="343585" y="651459"/>
                  </a:lnTo>
                  <a:lnTo>
                    <a:pt x="390385" y="676859"/>
                  </a:lnTo>
                  <a:lnTo>
                    <a:pt x="438492" y="699211"/>
                  </a:lnTo>
                  <a:lnTo>
                    <a:pt x="487553" y="718235"/>
                  </a:lnTo>
                  <a:lnTo>
                    <a:pt x="537260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25" y="753745"/>
                  </a:lnTo>
                  <a:lnTo>
                    <a:pt x="740511" y="749223"/>
                  </a:lnTo>
                  <a:lnTo>
                    <a:pt x="770470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71" y="680897"/>
                  </a:lnTo>
                  <a:lnTo>
                    <a:pt x="908456" y="619658"/>
                  </a:lnTo>
                  <a:lnTo>
                    <a:pt x="916114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09625" y="9043236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6696" y="9283899"/>
              <a:ext cx="199002" cy="19748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09626" y="9043236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552870" y="9123881"/>
            <a:ext cx="139446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008393" y="9033712"/>
            <a:ext cx="3947160" cy="447675"/>
            <a:chOff x="1008393" y="9033712"/>
            <a:chExt cx="3947160" cy="447675"/>
          </a:xfrm>
        </p:grpSpPr>
        <p:sp>
          <p:nvSpPr>
            <p:cNvPr id="28" name="object 28" descr=""/>
            <p:cNvSpPr/>
            <p:nvPr/>
          </p:nvSpPr>
          <p:spPr>
            <a:xfrm>
              <a:off x="3234933" y="913044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008393" y="913157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039982" y="9123881"/>
            <a:ext cx="74612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3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938322" y="7374131"/>
            <a:ext cx="1153795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-175">
                <a:solidFill>
                  <a:srgbClr val="201F1B"/>
                </a:solidFill>
                <a:latin typeface="SimSun"/>
                <a:cs typeface="SimSun"/>
              </a:rPr>
              <a:t>簡報製作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194184" y="7371858"/>
            <a:ext cx="2795270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204">
                <a:solidFill>
                  <a:srgbClr val="201F1B"/>
                </a:solidFill>
                <a:latin typeface="SimSun"/>
                <a:cs typeface="SimSun"/>
              </a:rPr>
              <a:t>期末報告</a:t>
            </a:r>
            <a:r>
              <a:rPr dirty="0" sz="2400" spc="125">
                <a:solidFill>
                  <a:srgbClr val="201F1B"/>
                </a:solidFill>
                <a:latin typeface="Tahoma"/>
                <a:cs typeface="Tahoma"/>
              </a:rPr>
              <a:t>Word</a:t>
            </a:r>
            <a:r>
              <a:rPr dirty="0" sz="2400" spc="-155">
                <a:solidFill>
                  <a:srgbClr val="201F1B"/>
                </a:solidFill>
                <a:latin typeface="SimSun"/>
                <a:cs typeface="SimSun"/>
              </a:rPr>
              <a:t>檔製作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446024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395862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2305730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4530585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480422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390292" y="8950902"/>
            <a:ext cx="36449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96924" y="1675135"/>
            <a:ext cx="2966720" cy="1304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780">
                <a:solidFill>
                  <a:srgbClr val="201F1B"/>
                </a:solidFill>
                <a:latin typeface="SimSun"/>
                <a:cs typeface="SimSun"/>
              </a:rPr>
              <a:t>分工表</a:t>
            </a:r>
            <a:endParaRPr sz="8400">
              <a:latin typeface="SimSun"/>
              <a:cs typeface="SimSu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361462" y="8179647"/>
            <a:ext cx="2225040" cy="10617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459"/>
              </a:spcBef>
            </a:pP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SimSun"/>
                <a:cs typeface="SimSun"/>
              </a:rPr>
              <a:t>劉恒維</a:t>
            </a:r>
            <a:endParaRPr sz="1450">
              <a:latin typeface="SimSun"/>
              <a:cs typeface="SimSun"/>
            </a:endParaRPr>
          </a:p>
          <a:p>
            <a:pPr marL="97155">
              <a:lnSpc>
                <a:spcPct val="100000"/>
              </a:lnSpc>
              <a:spcBef>
                <a:spcPts val="360"/>
              </a:spcBef>
            </a:pPr>
            <a:r>
              <a:rPr dirty="0" sz="1450" spc="335">
                <a:solidFill>
                  <a:srgbClr val="201F1B"/>
                </a:solidFill>
                <a:latin typeface="Verdana"/>
                <a:cs typeface="Verdana"/>
              </a:rPr>
              <a:t>CBE</a:t>
            </a:r>
            <a:r>
              <a:rPr dirty="0" sz="1450" spc="-300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1</a:t>
            </a:r>
            <a:r>
              <a:rPr dirty="0" sz="1450" spc="-295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1</a:t>
            </a:r>
            <a:r>
              <a:rPr dirty="0" sz="1450" spc="-300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2</a:t>
            </a:r>
            <a:r>
              <a:rPr dirty="0" sz="1450" spc="-295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0</a:t>
            </a:r>
            <a:r>
              <a:rPr dirty="0" sz="1450" spc="-295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0</a:t>
            </a:r>
            <a:r>
              <a:rPr dirty="0" sz="1450" spc="-300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45">
                <a:solidFill>
                  <a:srgbClr val="201F1B"/>
                </a:solidFill>
                <a:latin typeface="Verdana"/>
                <a:cs typeface="Verdana"/>
              </a:rPr>
              <a:t>8</a:t>
            </a:r>
            <a:r>
              <a:rPr dirty="0" sz="1450" spc="-295">
                <a:solidFill>
                  <a:srgbClr val="201F1B"/>
                </a:solidFill>
                <a:latin typeface="Verdana"/>
                <a:cs typeface="Verdana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Microsoft JhengHei"/>
                <a:cs typeface="Microsoft JhengHei"/>
              </a:rPr>
              <a:t>許澔丞</a:t>
            </a:r>
            <a:endParaRPr sz="14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  <a:tabLst>
                <a:tab pos="962025" algn="l"/>
                <a:tab pos="1871980" algn="l"/>
              </a:tabLst>
            </a:pP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r>
              <a:rPr dirty="0" sz="1700">
                <a:solidFill>
                  <a:srgbClr val="201F1B"/>
                </a:solidFill>
                <a:latin typeface="Verdana"/>
                <a:cs typeface="Verdana"/>
              </a:rPr>
              <a:t>	</a:t>
            </a: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r>
              <a:rPr dirty="0" sz="1700">
                <a:solidFill>
                  <a:srgbClr val="201F1B"/>
                </a:solidFill>
                <a:latin typeface="Verdana"/>
                <a:cs typeface="Verdana"/>
              </a:rPr>
              <a:t>	</a:t>
            </a:r>
            <a:r>
              <a:rPr dirty="0" sz="1700" spc="175">
                <a:solidFill>
                  <a:srgbClr val="201F1B"/>
                </a:solidFill>
                <a:latin typeface="Verdana"/>
                <a:cs typeface="Verdana"/>
              </a:rPr>
              <a:t>5K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508394" y="7560627"/>
            <a:ext cx="2141855" cy="935990"/>
          </a:xfrm>
          <a:prstGeom prst="rect">
            <a:avLst/>
          </a:prstGeom>
        </p:spPr>
        <p:txBody>
          <a:bodyPr wrap="square" lIns="0" tIns="217170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710"/>
              </a:spcBef>
            </a:pPr>
            <a:r>
              <a:rPr dirty="0" sz="2400" spc="155">
                <a:solidFill>
                  <a:srgbClr val="201F1B"/>
                </a:solidFill>
                <a:latin typeface="Tahoma"/>
                <a:cs typeface="Tahoma"/>
              </a:rPr>
              <a:t>&amp;</a:t>
            </a:r>
            <a:r>
              <a:rPr dirty="0" sz="2400" spc="-170">
                <a:solidFill>
                  <a:srgbClr val="201F1B"/>
                </a:solidFill>
                <a:latin typeface="SimSun"/>
                <a:cs typeface="SimSun"/>
              </a:rPr>
              <a:t>問題設計</a:t>
            </a:r>
            <a:endParaRPr sz="24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SimSun"/>
                <a:cs typeface="SimSun"/>
              </a:rPr>
              <a:t>劉恒維</a:t>
            </a:r>
            <a:endParaRPr sz="1450">
              <a:latin typeface="SimSun"/>
              <a:cs typeface="SimSu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4544623" y="8251579"/>
            <a:ext cx="214185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8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SimSun"/>
                <a:cs typeface="SimSun"/>
              </a:rPr>
              <a:t>許皓丞</a:t>
            </a:r>
            <a:endParaRPr sz="1450">
              <a:latin typeface="SimSun"/>
              <a:cs typeface="SimSu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036651" y="7373044"/>
            <a:ext cx="115760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170">
                <a:solidFill>
                  <a:srgbClr val="201F1B"/>
                </a:solidFill>
                <a:latin typeface="SimSun"/>
                <a:cs typeface="SimSun"/>
              </a:rPr>
              <a:t>程式實作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459359"/>
                </a:moveTo>
                <a:lnTo>
                  <a:pt x="18055692" y="459359"/>
                </a:lnTo>
                <a:lnTo>
                  <a:pt x="18055692" y="0"/>
                </a:lnTo>
                <a:lnTo>
                  <a:pt x="18039817" y="0"/>
                </a:lnTo>
                <a:lnTo>
                  <a:pt x="18039817" y="9812718"/>
                </a:lnTo>
                <a:lnTo>
                  <a:pt x="17016451" y="9812718"/>
                </a:lnTo>
                <a:lnTo>
                  <a:pt x="17016451" y="8789352"/>
                </a:lnTo>
                <a:lnTo>
                  <a:pt x="18039817" y="8789352"/>
                </a:lnTo>
                <a:lnTo>
                  <a:pt x="18039817" y="8773477"/>
                </a:lnTo>
                <a:lnTo>
                  <a:pt x="17016451" y="8773477"/>
                </a:lnTo>
                <a:lnTo>
                  <a:pt x="17016451" y="7750010"/>
                </a:lnTo>
                <a:lnTo>
                  <a:pt x="18039817" y="7750010"/>
                </a:lnTo>
                <a:lnTo>
                  <a:pt x="18039817" y="7734135"/>
                </a:lnTo>
                <a:lnTo>
                  <a:pt x="17016451" y="7734135"/>
                </a:lnTo>
                <a:lnTo>
                  <a:pt x="17016451" y="6710769"/>
                </a:lnTo>
                <a:lnTo>
                  <a:pt x="18039817" y="6710769"/>
                </a:lnTo>
                <a:lnTo>
                  <a:pt x="18039817" y="6694894"/>
                </a:lnTo>
                <a:lnTo>
                  <a:pt x="17016451" y="6694894"/>
                </a:lnTo>
                <a:lnTo>
                  <a:pt x="17016451" y="5671528"/>
                </a:lnTo>
                <a:lnTo>
                  <a:pt x="18039817" y="5671528"/>
                </a:lnTo>
                <a:lnTo>
                  <a:pt x="18039817" y="5655653"/>
                </a:lnTo>
                <a:lnTo>
                  <a:pt x="17016451" y="5655653"/>
                </a:lnTo>
                <a:lnTo>
                  <a:pt x="17016451" y="4632299"/>
                </a:lnTo>
                <a:lnTo>
                  <a:pt x="18039817" y="4632299"/>
                </a:lnTo>
                <a:lnTo>
                  <a:pt x="18039817" y="4616412"/>
                </a:lnTo>
                <a:lnTo>
                  <a:pt x="17016451" y="4616412"/>
                </a:lnTo>
                <a:lnTo>
                  <a:pt x="17016451" y="3593058"/>
                </a:lnTo>
                <a:lnTo>
                  <a:pt x="18039817" y="3593058"/>
                </a:lnTo>
                <a:lnTo>
                  <a:pt x="18039817" y="3577183"/>
                </a:lnTo>
                <a:lnTo>
                  <a:pt x="17016451" y="3577183"/>
                </a:lnTo>
                <a:lnTo>
                  <a:pt x="17016451" y="2553817"/>
                </a:lnTo>
                <a:lnTo>
                  <a:pt x="18039817" y="2553817"/>
                </a:lnTo>
                <a:lnTo>
                  <a:pt x="18039817" y="2537942"/>
                </a:lnTo>
                <a:lnTo>
                  <a:pt x="17016451" y="2537942"/>
                </a:lnTo>
                <a:lnTo>
                  <a:pt x="17016451" y="1514475"/>
                </a:lnTo>
                <a:lnTo>
                  <a:pt x="18039817" y="1514475"/>
                </a:lnTo>
                <a:lnTo>
                  <a:pt x="18039817" y="1498600"/>
                </a:lnTo>
                <a:lnTo>
                  <a:pt x="17016451" y="1498600"/>
                </a:lnTo>
                <a:lnTo>
                  <a:pt x="17016451" y="475234"/>
                </a:lnTo>
                <a:lnTo>
                  <a:pt x="18039817" y="475234"/>
                </a:lnTo>
                <a:lnTo>
                  <a:pt x="18039817" y="459359"/>
                </a:lnTo>
                <a:lnTo>
                  <a:pt x="17016451" y="459359"/>
                </a:lnTo>
                <a:lnTo>
                  <a:pt x="17016451" y="0"/>
                </a:lnTo>
                <a:lnTo>
                  <a:pt x="17000576" y="0"/>
                </a:lnTo>
                <a:lnTo>
                  <a:pt x="17000576" y="9812718"/>
                </a:lnTo>
                <a:lnTo>
                  <a:pt x="15977223" y="9812718"/>
                </a:lnTo>
                <a:lnTo>
                  <a:pt x="15977223" y="8789352"/>
                </a:lnTo>
                <a:lnTo>
                  <a:pt x="17000576" y="8789352"/>
                </a:lnTo>
                <a:lnTo>
                  <a:pt x="17000576" y="8773477"/>
                </a:lnTo>
                <a:lnTo>
                  <a:pt x="15977223" y="8773477"/>
                </a:lnTo>
                <a:lnTo>
                  <a:pt x="15977223" y="7750010"/>
                </a:lnTo>
                <a:lnTo>
                  <a:pt x="17000576" y="7750010"/>
                </a:lnTo>
                <a:lnTo>
                  <a:pt x="17000576" y="7734135"/>
                </a:lnTo>
                <a:lnTo>
                  <a:pt x="15977223" y="7734135"/>
                </a:lnTo>
                <a:lnTo>
                  <a:pt x="15977223" y="6710769"/>
                </a:lnTo>
                <a:lnTo>
                  <a:pt x="17000576" y="6710769"/>
                </a:lnTo>
                <a:lnTo>
                  <a:pt x="17000576" y="6694894"/>
                </a:lnTo>
                <a:lnTo>
                  <a:pt x="15977223" y="6694894"/>
                </a:lnTo>
                <a:lnTo>
                  <a:pt x="15977223" y="5671528"/>
                </a:lnTo>
                <a:lnTo>
                  <a:pt x="17000576" y="5671528"/>
                </a:lnTo>
                <a:lnTo>
                  <a:pt x="17000576" y="5655653"/>
                </a:lnTo>
                <a:lnTo>
                  <a:pt x="15977223" y="5655653"/>
                </a:lnTo>
                <a:lnTo>
                  <a:pt x="15977223" y="4632299"/>
                </a:lnTo>
                <a:lnTo>
                  <a:pt x="17000576" y="4632299"/>
                </a:lnTo>
                <a:lnTo>
                  <a:pt x="17000576" y="4616412"/>
                </a:lnTo>
                <a:lnTo>
                  <a:pt x="15977223" y="4616412"/>
                </a:lnTo>
                <a:lnTo>
                  <a:pt x="15977223" y="3593058"/>
                </a:lnTo>
                <a:lnTo>
                  <a:pt x="17000576" y="3593058"/>
                </a:lnTo>
                <a:lnTo>
                  <a:pt x="17000576" y="3577183"/>
                </a:lnTo>
                <a:lnTo>
                  <a:pt x="15977223" y="3577183"/>
                </a:lnTo>
                <a:lnTo>
                  <a:pt x="15977223" y="2553817"/>
                </a:lnTo>
                <a:lnTo>
                  <a:pt x="17000576" y="2553817"/>
                </a:lnTo>
                <a:lnTo>
                  <a:pt x="17000576" y="2537942"/>
                </a:lnTo>
                <a:lnTo>
                  <a:pt x="15977223" y="2537942"/>
                </a:lnTo>
                <a:lnTo>
                  <a:pt x="15977223" y="1514475"/>
                </a:lnTo>
                <a:lnTo>
                  <a:pt x="17000576" y="1514475"/>
                </a:lnTo>
                <a:lnTo>
                  <a:pt x="17000576" y="1498600"/>
                </a:lnTo>
                <a:lnTo>
                  <a:pt x="15977223" y="1498600"/>
                </a:lnTo>
                <a:lnTo>
                  <a:pt x="15977223" y="475234"/>
                </a:lnTo>
                <a:lnTo>
                  <a:pt x="17000576" y="475234"/>
                </a:lnTo>
                <a:lnTo>
                  <a:pt x="17000576" y="459359"/>
                </a:lnTo>
                <a:lnTo>
                  <a:pt x="15977223" y="459359"/>
                </a:lnTo>
                <a:lnTo>
                  <a:pt x="15977223" y="0"/>
                </a:lnTo>
                <a:lnTo>
                  <a:pt x="15961335" y="0"/>
                </a:lnTo>
                <a:lnTo>
                  <a:pt x="15961335" y="9812718"/>
                </a:lnTo>
                <a:lnTo>
                  <a:pt x="14937982" y="9812718"/>
                </a:lnTo>
                <a:lnTo>
                  <a:pt x="14937982" y="8789352"/>
                </a:lnTo>
                <a:lnTo>
                  <a:pt x="15961335" y="8789352"/>
                </a:lnTo>
                <a:lnTo>
                  <a:pt x="15961335" y="8773477"/>
                </a:lnTo>
                <a:lnTo>
                  <a:pt x="14937982" y="8773477"/>
                </a:lnTo>
                <a:lnTo>
                  <a:pt x="14937982" y="7750010"/>
                </a:lnTo>
                <a:lnTo>
                  <a:pt x="15961335" y="7750010"/>
                </a:lnTo>
                <a:lnTo>
                  <a:pt x="15961335" y="7734135"/>
                </a:lnTo>
                <a:lnTo>
                  <a:pt x="14937982" y="7734135"/>
                </a:lnTo>
                <a:lnTo>
                  <a:pt x="14937982" y="6710769"/>
                </a:lnTo>
                <a:lnTo>
                  <a:pt x="15961335" y="6710769"/>
                </a:lnTo>
                <a:lnTo>
                  <a:pt x="15961335" y="6694894"/>
                </a:lnTo>
                <a:lnTo>
                  <a:pt x="14937982" y="6694894"/>
                </a:lnTo>
                <a:lnTo>
                  <a:pt x="14937982" y="5671528"/>
                </a:lnTo>
                <a:lnTo>
                  <a:pt x="15961335" y="5671528"/>
                </a:lnTo>
                <a:lnTo>
                  <a:pt x="15961335" y="5655653"/>
                </a:lnTo>
                <a:lnTo>
                  <a:pt x="14937982" y="5655653"/>
                </a:lnTo>
                <a:lnTo>
                  <a:pt x="14937982" y="4632299"/>
                </a:lnTo>
                <a:lnTo>
                  <a:pt x="15961335" y="4632299"/>
                </a:lnTo>
                <a:lnTo>
                  <a:pt x="15961335" y="4616412"/>
                </a:lnTo>
                <a:lnTo>
                  <a:pt x="14937982" y="4616412"/>
                </a:lnTo>
                <a:lnTo>
                  <a:pt x="14937982" y="3593058"/>
                </a:lnTo>
                <a:lnTo>
                  <a:pt x="15961335" y="3593058"/>
                </a:lnTo>
                <a:lnTo>
                  <a:pt x="15961335" y="3577183"/>
                </a:lnTo>
                <a:lnTo>
                  <a:pt x="14937982" y="3577183"/>
                </a:lnTo>
                <a:lnTo>
                  <a:pt x="14937982" y="2553817"/>
                </a:lnTo>
                <a:lnTo>
                  <a:pt x="15961335" y="2553817"/>
                </a:lnTo>
                <a:lnTo>
                  <a:pt x="15961335" y="2537942"/>
                </a:lnTo>
                <a:lnTo>
                  <a:pt x="14937982" y="2537942"/>
                </a:lnTo>
                <a:lnTo>
                  <a:pt x="14937982" y="1514475"/>
                </a:lnTo>
                <a:lnTo>
                  <a:pt x="15961335" y="1514475"/>
                </a:lnTo>
                <a:lnTo>
                  <a:pt x="15961335" y="1498600"/>
                </a:lnTo>
                <a:lnTo>
                  <a:pt x="14937982" y="1498600"/>
                </a:lnTo>
                <a:lnTo>
                  <a:pt x="14937982" y="475234"/>
                </a:lnTo>
                <a:lnTo>
                  <a:pt x="15961335" y="475234"/>
                </a:lnTo>
                <a:lnTo>
                  <a:pt x="15961335" y="459359"/>
                </a:lnTo>
                <a:lnTo>
                  <a:pt x="14937982" y="459359"/>
                </a:lnTo>
                <a:lnTo>
                  <a:pt x="14937982" y="0"/>
                </a:lnTo>
                <a:lnTo>
                  <a:pt x="14922107" y="0"/>
                </a:lnTo>
                <a:lnTo>
                  <a:pt x="14922107" y="9812718"/>
                </a:lnTo>
                <a:lnTo>
                  <a:pt x="13898740" y="9812718"/>
                </a:lnTo>
                <a:lnTo>
                  <a:pt x="13898740" y="8789352"/>
                </a:lnTo>
                <a:lnTo>
                  <a:pt x="14922107" y="8789352"/>
                </a:lnTo>
                <a:lnTo>
                  <a:pt x="14922107" y="8773477"/>
                </a:lnTo>
                <a:lnTo>
                  <a:pt x="13898740" y="8773477"/>
                </a:lnTo>
                <a:lnTo>
                  <a:pt x="13898740" y="7750010"/>
                </a:lnTo>
                <a:lnTo>
                  <a:pt x="14922107" y="7750010"/>
                </a:lnTo>
                <a:lnTo>
                  <a:pt x="14922107" y="7734135"/>
                </a:lnTo>
                <a:lnTo>
                  <a:pt x="13898740" y="7734135"/>
                </a:lnTo>
                <a:lnTo>
                  <a:pt x="13898740" y="6710769"/>
                </a:lnTo>
                <a:lnTo>
                  <a:pt x="14922107" y="6710769"/>
                </a:lnTo>
                <a:lnTo>
                  <a:pt x="14922107" y="6694894"/>
                </a:lnTo>
                <a:lnTo>
                  <a:pt x="13898740" y="6694894"/>
                </a:lnTo>
                <a:lnTo>
                  <a:pt x="13898740" y="5671528"/>
                </a:lnTo>
                <a:lnTo>
                  <a:pt x="14922107" y="5671528"/>
                </a:lnTo>
                <a:lnTo>
                  <a:pt x="14922107" y="5655653"/>
                </a:lnTo>
                <a:lnTo>
                  <a:pt x="13898740" y="5655653"/>
                </a:lnTo>
                <a:lnTo>
                  <a:pt x="13898740" y="4632299"/>
                </a:lnTo>
                <a:lnTo>
                  <a:pt x="14922107" y="4632299"/>
                </a:lnTo>
                <a:lnTo>
                  <a:pt x="14922107" y="4616412"/>
                </a:lnTo>
                <a:lnTo>
                  <a:pt x="13898740" y="4616412"/>
                </a:lnTo>
                <a:lnTo>
                  <a:pt x="13898740" y="3593058"/>
                </a:lnTo>
                <a:lnTo>
                  <a:pt x="14922107" y="3593058"/>
                </a:lnTo>
                <a:lnTo>
                  <a:pt x="14922107" y="3577183"/>
                </a:lnTo>
                <a:lnTo>
                  <a:pt x="13898740" y="3577183"/>
                </a:lnTo>
                <a:lnTo>
                  <a:pt x="13898740" y="2553817"/>
                </a:lnTo>
                <a:lnTo>
                  <a:pt x="14922107" y="2553817"/>
                </a:lnTo>
                <a:lnTo>
                  <a:pt x="14922107" y="2537942"/>
                </a:lnTo>
                <a:lnTo>
                  <a:pt x="13898740" y="2537942"/>
                </a:lnTo>
                <a:lnTo>
                  <a:pt x="13898740" y="1514475"/>
                </a:lnTo>
                <a:lnTo>
                  <a:pt x="14922107" y="1514475"/>
                </a:lnTo>
                <a:lnTo>
                  <a:pt x="14922107" y="1498600"/>
                </a:lnTo>
                <a:lnTo>
                  <a:pt x="13898740" y="1498600"/>
                </a:lnTo>
                <a:lnTo>
                  <a:pt x="13898740" y="475234"/>
                </a:lnTo>
                <a:lnTo>
                  <a:pt x="14922107" y="475234"/>
                </a:lnTo>
                <a:lnTo>
                  <a:pt x="14922107" y="459359"/>
                </a:lnTo>
                <a:lnTo>
                  <a:pt x="13898740" y="459359"/>
                </a:lnTo>
                <a:lnTo>
                  <a:pt x="13898740" y="0"/>
                </a:lnTo>
                <a:lnTo>
                  <a:pt x="13882865" y="0"/>
                </a:lnTo>
                <a:lnTo>
                  <a:pt x="13882865" y="9812718"/>
                </a:lnTo>
                <a:lnTo>
                  <a:pt x="12859499" y="9812718"/>
                </a:lnTo>
                <a:lnTo>
                  <a:pt x="12859499" y="8789352"/>
                </a:lnTo>
                <a:lnTo>
                  <a:pt x="13882865" y="8789352"/>
                </a:lnTo>
                <a:lnTo>
                  <a:pt x="13882865" y="8773477"/>
                </a:lnTo>
                <a:lnTo>
                  <a:pt x="12859499" y="8773477"/>
                </a:lnTo>
                <a:lnTo>
                  <a:pt x="12859499" y="7750010"/>
                </a:lnTo>
                <a:lnTo>
                  <a:pt x="13882865" y="7750010"/>
                </a:lnTo>
                <a:lnTo>
                  <a:pt x="13882865" y="7734135"/>
                </a:lnTo>
                <a:lnTo>
                  <a:pt x="12859499" y="7734135"/>
                </a:lnTo>
                <a:lnTo>
                  <a:pt x="12859499" y="6710769"/>
                </a:lnTo>
                <a:lnTo>
                  <a:pt x="13882865" y="6710769"/>
                </a:lnTo>
                <a:lnTo>
                  <a:pt x="13882865" y="6694894"/>
                </a:lnTo>
                <a:lnTo>
                  <a:pt x="12859499" y="6694894"/>
                </a:lnTo>
                <a:lnTo>
                  <a:pt x="12859499" y="5671528"/>
                </a:lnTo>
                <a:lnTo>
                  <a:pt x="13882865" y="5671528"/>
                </a:lnTo>
                <a:lnTo>
                  <a:pt x="13882865" y="5655653"/>
                </a:lnTo>
                <a:lnTo>
                  <a:pt x="12859499" y="5655653"/>
                </a:lnTo>
                <a:lnTo>
                  <a:pt x="12859499" y="4632299"/>
                </a:lnTo>
                <a:lnTo>
                  <a:pt x="13882865" y="4632299"/>
                </a:lnTo>
                <a:lnTo>
                  <a:pt x="13882865" y="4616412"/>
                </a:lnTo>
                <a:lnTo>
                  <a:pt x="12859499" y="4616412"/>
                </a:lnTo>
                <a:lnTo>
                  <a:pt x="12859499" y="3593058"/>
                </a:lnTo>
                <a:lnTo>
                  <a:pt x="13882865" y="3593058"/>
                </a:lnTo>
                <a:lnTo>
                  <a:pt x="13882865" y="3577183"/>
                </a:lnTo>
                <a:lnTo>
                  <a:pt x="12859499" y="3577183"/>
                </a:lnTo>
                <a:lnTo>
                  <a:pt x="12859499" y="2553817"/>
                </a:lnTo>
                <a:lnTo>
                  <a:pt x="13882865" y="2553817"/>
                </a:lnTo>
                <a:lnTo>
                  <a:pt x="13882865" y="2537942"/>
                </a:lnTo>
                <a:lnTo>
                  <a:pt x="12859499" y="2537942"/>
                </a:lnTo>
                <a:lnTo>
                  <a:pt x="12859499" y="1514475"/>
                </a:lnTo>
                <a:lnTo>
                  <a:pt x="13882865" y="1514475"/>
                </a:lnTo>
                <a:lnTo>
                  <a:pt x="13882865" y="1498600"/>
                </a:lnTo>
                <a:lnTo>
                  <a:pt x="12859499" y="1498600"/>
                </a:lnTo>
                <a:lnTo>
                  <a:pt x="12859499" y="475234"/>
                </a:lnTo>
                <a:lnTo>
                  <a:pt x="13882865" y="475234"/>
                </a:lnTo>
                <a:lnTo>
                  <a:pt x="13882865" y="459359"/>
                </a:lnTo>
                <a:lnTo>
                  <a:pt x="12859499" y="459359"/>
                </a:lnTo>
                <a:lnTo>
                  <a:pt x="12859499" y="0"/>
                </a:lnTo>
                <a:lnTo>
                  <a:pt x="12843624" y="0"/>
                </a:lnTo>
                <a:lnTo>
                  <a:pt x="12843624" y="9812718"/>
                </a:lnTo>
                <a:lnTo>
                  <a:pt x="11820157" y="9812718"/>
                </a:lnTo>
                <a:lnTo>
                  <a:pt x="11820157" y="8789352"/>
                </a:lnTo>
                <a:lnTo>
                  <a:pt x="12843624" y="8789352"/>
                </a:lnTo>
                <a:lnTo>
                  <a:pt x="12843624" y="8773477"/>
                </a:lnTo>
                <a:lnTo>
                  <a:pt x="11820157" y="8773477"/>
                </a:lnTo>
                <a:lnTo>
                  <a:pt x="11820157" y="7750010"/>
                </a:lnTo>
                <a:lnTo>
                  <a:pt x="12843624" y="7750010"/>
                </a:lnTo>
                <a:lnTo>
                  <a:pt x="12843624" y="7734135"/>
                </a:lnTo>
                <a:lnTo>
                  <a:pt x="11820157" y="7734135"/>
                </a:lnTo>
                <a:lnTo>
                  <a:pt x="11820157" y="6710769"/>
                </a:lnTo>
                <a:lnTo>
                  <a:pt x="12843624" y="6710769"/>
                </a:lnTo>
                <a:lnTo>
                  <a:pt x="12843624" y="6694894"/>
                </a:lnTo>
                <a:lnTo>
                  <a:pt x="11820157" y="6694894"/>
                </a:lnTo>
                <a:lnTo>
                  <a:pt x="11820157" y="5671528"/>
                </a:lnTo>
                <a:lnTo>
                  <a:pt x="12843624" y="5671528"/>
                </a:lnTo>
                <a:lnTo>
                  <a:pt x="12843624" y="5655653"/>
                </a:lnTo>
                <a:lnTo>
                  <a:pt x="11820157" y="5655653"/>
                </a:lnTo>
                <a:lnTo>
                  <a:pt x="11820157" y="4632299"/>
                </a:lnTo>
                <a:lnTo>
                  <a:pt x="12843624" y="4632299"/>
                </a:lnTo>
                <a:lnTo>
                  <a:pt x="12843624" y="4616412"/>
                </a:lnTo>
                <a:lnTo>
                  <a:pt x="11820157" y="4616412"/>
                </a:lnTo>
                <a:lnTo>
                  <a:pt x="11820157" y="3593058"/>
                </a:lnTo>
                <a:lnTo>
                  <a:pt x="12843624" y="3593058"/>
                </a:lnTo>
                <a:lnTo>
                  <a:pt x="12843624" y="3577183"/>
                </a:lnTo>
                <a:lnTo>
                  <a:pt x="11820157" y="3577183"/>
                </a:lnTo>
                <a:lnTo>
                  <a:pt x="11820157" y="2553817"/>
                </a:lnTo>
                <a:lnTo>
                  <a:pt x="12843624" y="2553817"/>
                </a:lnTo>
                <a:lnTo>
                  <a:pt x="12843624" y="2537942"/>
                </a:lnTo>
                <a:lnTo>
                  <a:pt x="11820157" y="2537942"/>
                </a:lnTo>
                <a:lnTo>
                  <a:pt x="11820157" y="1514475"/>
                </a:lnTo>
                <a:lnTo>
                  <a:pt x="12843624" y="1514475"/>
                </a:lnTo>
                <a:lnTo>
                  <a:pt x="12843624" y="1498600"/>
                </a:lnTo>
                <a:lnTo>
                  <a:pt x="11820157" y="1498600"/>
                </a:lnTo>
                <a:lnTo>
                  <a:pt x="11820157" y="475234"/>
                </a:lnTo>
                <a:lnTo>
                  <a:pt x="12843624" y="475234"/>
                </a:lnTo>
                <a:lnTo>
                  <a:pt x="12843624" y="459359"/>
                </a:lnTo>
                <a:lnTo>
                  <a:pt x="11820157" y="459359"/>
                </a:lnTo>
                <a:lnTo>
                  <a:pt x="11820157" y="0"/>
                </a:lnTo>
                <a:lnTo>
                  <a:pt x="11804282" y="0"/>
                </a:lnTo>
                <a:lnTo>
                  <a:pt x="11804282" y="9812718"/>
                </a:lnTo>
                <a:lnTo>
                  <a:pt x="10780916" y="9812718"/>
                </a:lnTo>
                <a:lnTo>
                  <a:pt x="10780916" y="8789352"/>
                </a:lnTo>
                <a:lnTo>
                  <a:pt x="11804282" y="8789352"/>
                </a:lnTo>
                <a:lnTo>
                  <a:pt x="11804282" y="8773477"/>
                </a:lnTo>
                <a:lnTo>
                  <a:pt x="10780916" y="8773477"/>
                </a:lnTo>
                <a:lnTo>
                  <a:pt x="10780916" y="7750010"/>
                </a:lnTo>
                <a:lnTo>
                  <a:pt x="11804282" y="7750010"/>
                </a:lnTo>
                <a:lnTo>
                  <a:pt x="11804282" y="7734135"/>
                </a:lnTo>
                <a:lnTo>
                  <a:pt x="10780916" y="7734135"/>
                </a:lnTo>
                <a:lnTo>
                  <a:pt x="10780916" y="6710769"/>
                </a:lnTo>
                <a:lnTo>
                  <a:pt x="11804282" y="6710769"/>
                </a:lnTo>
                <a:lnTo>
                  <a:pt x="11804282" y="6694894"/>
                </a:lnTo>
                <a:lnTo>
                  <a:pt x="10780916" y="6694894"/>
                </a:lnTo>
                <a:lnTo>
                  <a:pt x="10780916" y="5671528"/>
                </a:lnTo>
                <a:lnTo>
                  <a:pt x="11804282" y="5671528"/>
                </a:lnTo>
                <a:lnTo>
                  <a:pt x="11804282" y="5655653"/>
                </a:lnTo>
                <a:lnTo>
                  <a:pt x="10780916" y="5655653"/>
                </a:lnTo>
                <a:lnTo>
                  <a:pt x="10780916" y="4632299"/>
                </a:lnTo>
                <a:lnTo>
                  <a:pt x="11804282" y="4632299"/>
                </a:lnTo>
                <a:lnTo>
                  <a:pt x="11804282" y="4616412"/>
                </a:lnTo>
                <a:lnTo>
                  <a:pt x="10780916" y="4616412"/>
                </a:lnTo>
                <a:lnTo>
                  <a:pt x="10780916" y="3593058"/>
                </a:lnTo>
                <a:lnTo>
                  <a:pt x="11804282" y="3593058"/>
                </a:lnTo>
                <a:lnTo>
                  <a:pt x="11804282" y="3577183"/>
                </a:lnTo>
                <a:lnTo>
                  <a:pt x="10780916" y="3577183"/>
                </a:lnTo>
                <a:lnTo>
                  <a:pt x="10780916" y="2553817"/>
                </a:lnTo>
                <a:lnTo>
                  <a:pt x="11804282" y="2553817"/>
                </a:lnTo>
                <a:lnTo>
                  <a:pt x="11804282" y="2537942"/>
                </a:lnTo>
                <a:lnTo>
                  <a:pt x="10780916" y="2537942"/>
                </a:lnTo>
                <a:lnTo>
                  <a:pt x="10780916" y="1514475"/>
                </a:lnTo>
                <a:lnTo>
                  <a:pt x="11804282" y="1514475"/>
                </a:lnTo>
                <a:lnTo>
                  <a:pt x="11804282" y="1498600"/>
                </a:lnTo>
                <a:lnTo>
                  <a:pt x="10780916" y="1498600"/>
                </a:lnTo>
                <a:lnTo>
                  <a:pt x="10780916" y="475234"/>
                </a:lnTo>
                <a:lnTo>
                  <a:pt x="11804282" y="475234"/>
                </a:lnTo>
                <a:lnTo>
                  <a:pt x="11804282" y="459359"/>
                </a:lnTo>
                <a:lnTo>
                  <a:pt x="10780916" y="459359"/>
                </a:lnTo>
                <a:lnTo>
                  <a:pt x="10780916" y="0"/>
                </a:lnTo>
                <a:lnTo>
                  <a:pt x="10765041" y="0"/>
                </a:lnTo>
                <a:lnTo>
                  <a:pt x="10765041" y="9812718"/>
                </a:lnTo>
                <a:lnTo>
                  <a:pt x="9744761" y="9812718"/>
                </a:lnTo>
                <a:lnTo>
                  <a:pt x="9744761" y="8789352"/>
                </a:lnTo>
                <a:lnTo>
                  <a:pt x="10765041" y="8789352"/>
                </a:lnTo>
                <a:lnTo>
                  <a:pt x="10765041" y="8773477"/>
                </a:lnTo>
                <a:lnTo>
                  <a:pt x="9744761" y="8773477"/>
                </a:lnTo>
                <a:lnTo>
                  <a:pt x="9744761" y="7750010"/>
                </a:lnTo>
                <a:lnTo>
                  <a:pt x="10765041" y="7750010"/>
                </a:lnTo>
                <a:lnTo>
                  <a:pt x="10765041" y="7734135"/>
                </a:lnTo>
                <a:lnTo>
                  <a:pt x="9744761" y="7734135"/>
                </a:lnTo>
                <a:lnTo>
                  <a:pt x="9744761" y="6710769"/>
                </a:lnTo>
                <a:lnTo>
                  <a:pt x="10765041" y="6710769"/>
                </a:lnTo>
                <a:lnTo>
                  <a:pt x="10765041" y="6694894"/>
                </a:lnTo>
                <a:lnTo>
                  <a:pt x="9744761" y="6694894"/>
                </a:lnTo>
                <a:lnTo>
                  <a:pt x="9744761" y="5671528"/>
                </a:lnTo>
                <a:lnTo>
                  <a:pt x="10765041" y="5671528"/>
                </a:lnTo>
                <a:lnTo>
                  <a:pt x="10765041" y="5655653"/>
                </a:lnTo>
                <a:lnTo>
                  <a:pt x="9744761" y="5655653"/>
                </a:lnTo>
                <a:lnTo>
                  <a:pt x="9744761" y="4632299"/>
                </a:lnTo>
                <a:lnTo>
                  <a:pt x="10765041" y="4632299"/>
                </a:lnTo>
                <a:lnTo>
                  <a:pt x="10765041" y="4616412"/>
                </a:lnTo>
                <a:lnTo>
                  <a:pt x="9744761" y="4616412"/>
                </a:lnTo>
                <a:lnTo>
                  <a:pt x="9744761" y="3593058"/>
                </a:lnTo>
                <a:lnTo>
                  <a:pt x="10765041" y="3593058"/>
                </a:lnTo>
                <a:lnTo>
                  <a:pt x="10765041" y="3577183"/>
                </a:lnTo>
                <a:lnTo>
                  <a:pt x="9744761" y="3577183"/>
                </a:lnTo>
                <a:lnTo>
                  <a:pt x="9744761" y="2553817"/>
                </a:lnTo>
                <a:lnTo>
                  <a:pt x="10765041" y="2553817"/>
                </a:lnTo>
                <a:lnTo>
                  <a:pt x="10765041" y="2537942"/>
                </a:lnTo>
                <a:lnTo>
                  <a:pt x="9744761" y="2537942"/>
                </a:lnTo>
                <a:lnTo>
                  <a:pt x="9744761" y="1514475"/>
                </a:lnTo>
                <a:lnTo>
                  <a:pt x="10765041" y="1514475"/>
                </a:lnTo>
                <a:lnTo>
                  <a:pt x="10765041" y="1498600"/>
                </a:lnTo>
                <a:lnTo>
                  <a:pt x="9744761" y="1498600"/>
                </a:lnTo>
                <a:lnTo>
                  <a:pt x="9744761" y="475234"/>
                </a:lnTo>
                <a:lnTo>
                  <a:pt x="10765041" y="475234"/>
                </a:lnTo>
                <a:lnTo>
                  <a:pt x="10765041" y="459359"/>
                </a:lnTo>
                <a:lnTo>
                  <a:pt x="9744761" y="459359"/>
                </a:lnTo>
                <a:lnTo>
                  <a:pt x="9744761" y="0"/>
                </a:lnTo>
                <a:lnTo>
                  <a:pt x="9741687" y="0"/>
                </a:lnTo>
                <a:lnTo>
                  <a:pt x="9728873" y="0"/>
                </a:lnTo>
                <a:lnTo>
                  <a:pt x="9725800" y="0"/>
                </a:lnTo>
                <a:lnTo>
                  <a:pt x="9725800" y="459359"/>
                </a:lnTo>
                <a:lnTo>
                  <a:pt x="9725800" y="9812718"/>
                </a:lnTo>
                <a:lnTo>
                  <a:pt x="8705520" y="9812718"/>
                </a:lnTo>
                <a:lnTo>
                  <a:pt x="8705520" y="8789352"/>
                </a:lnTo>
                <a:lnTo>
                  <a:pt x="9725800" y="8789352"/>
                </a:lnTo>
                <a:lnTo>
                  <a:pt x="9725800" y="8773477"/>
                </a:lnTo>
                <a:lnTo>
                  <a:pt x="8705520" y="8773477"/>
                </a:lnTo>
                <a:lnTo>
                  <a:pt x="8705520" y="7750010"/>
                </a:lnTo>
                <a:lnTo>
                  <a:pt x="9725800" y="7750010"/>
                </a:lnTo>
                <a:lnTo>
                  <a:pt x="9725800" y="7734135"/>
                </a:lnTo>
                <a:lnTo>
                  <a:pt x="8705520" y="7734135"/>
                </a:lnTo>
                <a:lnTo>
                  <a:pt x="8705520" y="6710769"/>
                </a:lnTo>
                <a:lnTo>
                  <a:pt x="9725800" y="6710769"/>
                </a:lnTo>
                <a:lnTo>
                  <a:pt x="9725800" y="6694894"/>
                </a:lnTo>
                <a:lnTo>
                  <a:pt x="8705520" y="6694894"/>
                </a:lnTo>
                <a:lnTo>
                  <a:pt x="8705520" y="5671528"/>
                </a:lnTo>
                <a:lnTo>
                  <a:pt x="9725800" y="5671528"/>
                </a:lnTo>
                <a:lnTo>
                  <a:pt x="9725800" y="5655653"/>
                </a:lnTo>
                <a:lnTo>
                  <a:pt x="8705520" y="5655653"/>
                </a:lnTo>
                <a:lnTo>
                  <a:pt x="8705520" y="4632299"/>
                </a:lnTo>
                <a:lnTo>
                  <a:pt x="9725800" y="4632299"/>
                </a:lnTo>
                <a:lnTo>
                  <a:pt x="9725800" y="4616412"/>
                </a:lnTo>
                <a:lnTo>
                  <a:pt x="8705520" y="4616412"/>
                </a:lnTo>
                <a:lnTo>
                  <a:pt x="8705520" y="3593058"/>
                </a:lnTo>
                <a:lnTo>
                  <a:pt x="9725800" y="3593058"/>
                </a:lnTo>
                <a:lnTo>
                  <a:pt x="9725800" y="3577183"/>
                </a:lnTo>
                <a:lnTo>
                  <a:pt x="8705520" y="3577183"/>
                </a:lnTo>
                <a:lnTo>
                  <a:pt x="8705520" y="2553817"/>
                </a:lnTo>
                <a:lnTo>
                  <a:pt x="9725800" y="2553817"/>
                </a:lnTo>
                <a:lnTo>
                  <a:pt x="9725800" y="2537942"/>
                </a:lnTo>
                <a:lnTo>
                  <a:pt x="8705520" y="2537942"/>
                </a:lnTo>
                <a:lnTo>
                  <a:pt x="8705520" y="1514475"/>
                </a:lnTo>
                <a:lnTo>
                  <a:pt x="9725800" y="1514475"/>
                </a:lnTo>
                <a:lnTo>
                  <a:pt x="9725800" y="1498600"/>
                </a:lnTo>
                <a:lnTo>
                  <a:pt x="8705520" y="1498600"/>
                </a:lnTo>
                <a:lnTo>
                  <a:pt x="8705520" y="475234"/>
                </a:lnTo>
                <a:lnTo>
                  <a:pt x="9725800" y="475234"/>
                </a:lnTo>
                <a:lnTo>
                  <a:pt x="9725800" y="459359"/>
                </a:lnTo>
                <a:lnTo>
                  <a:pt x="8705520" y="459359"/>
                </a:lnTo>
                <a:lnTo>
                  <a:pt x="8705520" y="0"/>
                </a:lnTo>
                <a:lnTo>
                  <a:pt x="8689645" y="0"/>
                </a:lnTo>
                <a:lnTo>
                  <a:pt x="8689645" y="9812718"/>
                </a:lnTo>
                <a:lnTo>
                  <a:pt x="7666279" y="9812718"/>
                </a:lnTo>
                <a:lnTo>
                  <a:pt x="7666279" y="8789352"/>
                </a:lnTo>
                <a:lnTo>
                  <a:pt x="8689645" y="8789352"/>
                </a:lnTo>
                <a:lnTo>
                  <a:pt x="8689645" y="8773477"/>
                </a:lnTo>
                <a:lnTo>
                  <a:pt x="7666279" y="8773477"/>
                </a:lnTo>
                <a:lnTo>
                  <a:pt x="7666279" y="7750010"/>
                </a:lnTo>
                <a:lnTo>
                  <a:pt x="8689645" y="7750010"/>
                </a:lnTo>
                <a:lnTo>
                  <a:pt x="8689645" y="7734135"/>
                </a:lnTo>
                <a:lnTo>
                  <a:pt x="7666279" y="7734135"/>
                </a:lnTo>
                <a:lnTo>
                  <a:pt x="7666279" y="6710769"/>
                </a:lnTo>
                <a:lnTo>
                  <a:pt x="8689645" y="6710769"/>
                </a:lnTo>
                <a:lnTo>
                  <a:pt x="8689645" y="6694894"/>
                </a:lnTo>
                <a:lnTo>
                  <a:pt x="7666279" y="6694894"/>
                </a:lnTo>
                <a:lnTo>
                  <a:pt x="7666279" y="5671528"/>
                </a:lnTo>
                <a:lnTo>
                  <a:pt x="8689645" y="5671528"/>
                </a:lnTo>
                <a:lnTo>
                  <a:pt x="8689645" y="5655653"/>
                </a:lnTo>
                <a:lnTo>
                  <a:pt x="7666279" y="5655653"/>
                </a:lnTo>
                <a:lnTo>
                  <a:pt x="7666279" y="4632299"/>
                </a:lnTo>
                <a:lnTo>
                  <a:pt x="8689645" y="4632299"/>
                </a:lnTo>
                <a:lnTo>
                  <a:pt x="8689645" y="4616412"/>
                </a:lnTo>
                <a:lnTo>
                  <a:pt x="7666279" y="4616412"/>
                </a:lnTo>
                <a:lnTo>
                  <a:pt x="7666279" y="3593058"/>
                </a:lnTo>
                <a:lnTo>
                  <a:pt x="8689645" y="3593058"/>
                </a:lnTo>
                <a:lnTo>
                  <a:pt x="8689645" y="3577183"/>
                </a:lnTo>
                <a:lnTo>
                  <a:pt x="7666279" y="3577183"/>
                </a:lnTo>
                <a:lnTo>
                  <a:pt x="7666279" y="2553817"/>
                </a:lnTo>
                <a:lnTo>
                  <a:pt x="8689645" y="2553817"/>
                </a:lnTo>
                <a:lnTo>
                  <a:pt x="8689645" y="2537942"/>
                </a:lnTo>
                <a:lnTo>
                  <a:pt x="7666279" y="2537942"/>
                </a:lnTo>
                <a:lnTo>
                  <a:pt x="7666279" y="1514475"/>
                </a:lnTo>
                <a:lnTo>
                  <a:pt x="8689645" y="1514475"/>
                </a:lnTo>
                <a:lnTo>
                  <a:pt x="8689645" y="1498600"/>
                </a:lnTo>
                <a:lnTo>
                  <a:pt x="7666279" y="1498600"/>
                </a:lnTo>
                <a:lnTo>
                  <a:pt x="7666279" y="475234"/>
                </a:lnTo>
                <a:lnTo>
                  <a:pt x="8689645" y="475234"/>
                </a:lnTo>
                <a:lnTo>
                  <a:pt x="8689645" y="459359"/>
                </a:lnTo>
                <a:lnTo>
                  <a:pt x="7666279" y="459359"/>
                </a:lnTo>
                <a:lnTo>
                  <a:pt x="7666279" y="0"/>
                </a:lnTo>
                <a:lnTo>
                  <a:pt x="7650404" y="0"/>
                </a:lnTo>
                <a:lnTo>
                  <a:pt x="7650404" y="9812718"/>
                </a:lnTo>
                <a:lnTo>
                  <a:pt x="6626936" y="9812718"/>
                </a:lnTo>
                <a:lnTo>
                  <a:pt x="6626936" y="8789352"/>
                </a:lnTo>
                <a:lnTo>
                  <a:pt x="7650404" y="8789352"/>
                </a:lnTo>
                <a:lnTo>
                  <a:pt x="7650404" y="8773477"/>
                </a:lnTo>
                <a:lnTo>
                  <a:pt x="6626936" y="8773477"/>
                </a:lnTo>
                <a:lnTo>
                  <a:pt x="6626936" y="7750010"/>
                </a:lnTo>
                <a:lnTo>
                  <a:pt x="7650404" y="7750010"/>
                </a:lnTo>
                <a:lnTo>
                  <a:pt x="7650404" y="7734135"/>
                </a:lnTo>
                <a:lnTo>
                  <a:pt x="6626936" y="7734135"/>
                </a:lnTo>
                <a:lnTo>
                  <a:pt x="6626936" y="6710769"/>
                </a:lnTo>
                <a:lnTo>
                  <a:pt x="7650404" y="6710769"/>
                </a:lnTo>
                <a:lnTo>
                  <a:pt x="7650404" y="6694894"/>
                </a:lnTo>
                <a:lnTo>
                  <a:pt x="6626936" y="6694894"/>
                </a:lnTo>
                <a:lnTo>
                  <a:pt x="6626936" y="5671528"/>
                </a:lnTo>
                <a:lnTo>
                  <a:pt x="7650404" y="5671528"/>
                </a:lnTo>
                <a:lnTo>
                  <a:pt x="7650404" y="5655653"/>
                </a:lnTo>
                <a:lnTo>
                  <a:pt x="6626936" y="5655653"/>
                </a:lnTo>
                <a:lnTo>
                  <a:pt x="6626936" y="4632299"/>
                </a:lnTo>
                <a:lnTo>
                  <a:pt x="7650404" y="4632299"/>
                </a:lnTo>
                <a:lnTo>
                  <a:pt x="7650404" y="4616412"/>
                </a:lnTo>
                <a:lnTo>
                  <a:pt x="6626936" y="4616412"/>
                </a:lnTo>
                <a:lnTo>
                  <a:pt x="6626936" y="3593058"/>
                </a:lnTo>
                <a:lnTo>
                  <a:pt x="7650404" y="3593058"/>
                </a:lnTo>
                <a:lnTo>
                  <a:pt x="7650404" y="3577183"/>
                </a:lnTo>
                <a:lnTo>
                  <a:pt x="6626936" y="3577183"/>
                </a:lnTo>
                <a:lnTo>
                  <a:pt x="6626936" y="2553817"/>
                </a:lnTo>
                <a:lnTo>
                  <a:pt x="7650404" y="2553817"/>
                </a:lnTo>
                <a:lnTo>
                  <a:pt x="7650404" y="2537942"/>
                </a:lnTo>
                <a:lnTo>
                  <a:pt x="6626936" y="2537942"/>
                </a:lnTo>
                <a:lnTo>
                  <a:pt x="6626936" y="1514475"/>
                </a:lnTo>
                <a:lnTo>
                  <a:pt x="7650404" y="1514475"/>
                </a:lnTo>
                <a:lnTo>
                  <a:pt x="7650404" y="1498600"/>
                </a:lnTo>
                <a:lnTo>
                  <a:pt x="6626936" y="1498600"/>
                </a:lnTo>
                <a:lnTo>
                  <a:pt x="6626936" y="475234"/>
                </a:lnTo>
                <a:lnTo>
                  <a:pt x="7650404" y="475234"/>
                </a:lnTo>
                <a:lnTo>
                  <a:pt x="7650404" y="459359"/>
                </a:lnTo>
                <a:lnTo>
                  <a:pt x="6626936" y="459359"/>
                </a:lnTo>
                <a:lnTo>
                  <a:pt x="6626936" y="0"/>
                </a:lnTo>
                <a:lnTo>
                  <a:pt x="6611061" y="0"/>
                </a:lnTo>
                <a:lnTo>
                  <a:pt x="6611061" y="9812718"/>
                </a:lnTo>
                <a:lnTo>
                  <a:pt x="5587695" y="9812718"/>
                </a:lnTo>
                <a:lnTo>
                  <a:pt x="5587695" y="8789352"/>
                </a:lnTo>
                <a:lnTo>
                  <a:pt x="6611061" y="8789352"/>
                </a:lnTo>
                <a:lnTo>
                  <a:pt x="6611061" y="8773477"/>
                </a:lnTo>
                <a:lnTo>
                  <a:pt x="5587695" y="8773477"/>
                </a:lnTo>
                <a:lnTo>
                  <a:pt x="5587695" y="7750010"/>
                </a:lnTo>
                <a:lnTo>
                  <a:pt x="6611061" y="7750010"/>
                </a:lnTo>
                <a:lnTo>
                  <a:pt x="6611061" y="7734135"/>
                </a:lnTo>
                <a:lnTo>
                  <a:pt x="5587695" y="7734135"/>
                </a:lnTo>
                <a:lnTo>
                  <a:pt x="5587695" y="6710769"/>
                </a:lnTo>
                <a:lnTo>
                  <a:pt x="6611061" y="6710769"/>
                </a:lnTo>
                <a:lnTo>
                  <a:pt x="6611061" y="6694894"/>
                </a:lnTo>
                <a:lnTo>
                  <a:pt x="5587695" y="6694894"/>
                </a:lnTo>
                <a:lnTo>
                  <a:pt x="5587695" y="5671528"/>
                </a:lnTo>
                <a:lnTo>
                  <a:pt x="6611061" y="5671528"/>
                </a:lnTo>
                <a:lnTo>
                  <a:pt x="6611061" y="5655653"/>
                </a:lnTo>
                <a:lnTo>
                  <a:pt x="5587695" y="5655653"/>
                </a:lnTo>
                <a:lnTo>
                  <a:pt x="5587695" y="4632299"/>
                </a:lnTo>
                <a:lnTo>
                  <a:pt x="6611061" y="4632299"/>
                </a:lnTo>
                <a:lnTo>
                  <a:pt x="6611061" y="4616412"/>
                </a:lnTo>
                <a:lnTo>
                  <a:pt x="5587695" y="4616412"/>
                </a:lnTo>
                <a:lnTo>
                  <a:pt x="5587695" y="3593058"/>
                </a:lnTo>
                <a:lnTo>
                  <a:pt x="6611061" y="3593058"/>
                </a:lnTo>
                <a:lnTo>
                  <a:pt x="6611061" y="3577183"/>
                </a:lnTo>
                <a:lnTo>
                  <a:pt x="5587695" y="3577183"/>
                </a:lnTo>
                <a:lnTo>
                  <a:pt x="5587695" y="2553817"/>
                </a:lnTo>
                <a:lnTo>
                  <a:pt x="6611061" y="2553817"/>
                </a:lnTo>
                <a:lnTo>
                  <a:pt x="6611061" y="2537942"/>
                </a:lnTo>
                <a:lnTo>
                  <a:pt x="5587695" y="2537942"/>
                </a:lnTo>
                <a:lnTo>
                  <a:pt x="5587695" y="1514475"/>
                </a:lnTo>
                <a:lnTo>
                  <a:pt x="6611061" y="1514475"/>
                </a:lnTo>
                <a:lnTo>
                  <a:pt x="6611061" y="1498600"/>
                </a:lnTo>
                <a:lnTo>
                  <a:pt x="5587695" y="1498600"/>
                </a:lnTo>
                <a:lnTo>
                  <a:pt x="5587695" y="475234"/>
                </a:lnTo>
                <a:lnTo>
                  <a:pt x="6611061" y="475234"/>
                </a:lnTo>
                <a:lnTo>
                  <a:pt x="6611061" y="459359"/>
                </a:lnTo>
                <a:lnTo>
                  <a:pt x="5587695" y="459359"/>
                </a:lnTo>
                <a:lnTo>
                  <a:pt x="5587695" y="0"/>
                </a:lnTo>
                <a:lnTo>
                  <a:pt x="5571820" y="0"/>
                </a:lnTo>
                <a:lnTo>
                  <a:pt x="5571820" y="9812718"/>
                </a:lnTo>
                <a:lnTo>
                  <a:pt x="4548454" y="9812718"/>
                </a:lnTo>
                <a:lnTo>
                  <a:pt x="4548454" y="8789352"/>
                </a:lnTo>
                <a:lnTo>
                  <a:pt x="5571820" y="8789352"/>
                </a:lnTo>
                <a:lnTo>
                  <a:pt x="5571820" y="8773477"/>
                </a:lnTo>
                <a:lnTo>
                  <a:pt x="4548454" y="8773477"/>
                </a:lnTo>
                <a:lnTo>
                  <a:pt x="4548454" y="7750010"/>
                </a:lnTo>
                <a:lnTo>
                  <a:pt x="5571820" y="7750010"/>
                </a:lnTo>
                <a:lnTo>
                  <a:pt x="5571820" y="7734135"/>
                </a:lnTo>
                <a:lnTo>
                  <a:pt x="4548454" y="7734135"/>
                </a:lnTo>
                <a:lnTo>
                  <a:pt x="4548454" y="6710769"/>
                </a:lnTo>
                <a:lnTo>
                  <a:pt x="5571820" y="6710769"/>
                </a:lnTo>
                <a:lnTo>
                  <a:pt x="5571820" y="6694894"/>
                </a:lnTo>
                <a:lnTo>
                  <a:pt x="4548454" y="6694894"/>
                </a:lnTo>
                <a:lnTo>
                  <a:pt x="4548454" y="5671528"/>
                </a:lnTo>
                <a:lnTo>
                  <a:pt x="5571820" y="5671528"/>
                </a:lnTo>
                <a:lnTo>
                  <a:pt x="5571820" y="5655653"/>
                </a:lnTo>
                <a:lnTo>
                  <a:pt x="4548454" y="5655653"/>
                </a:lnTo>
                <a:lnTo>
                  <a:pt x="4548454" y="4632299"/>
                </a:lnTo>
                <a:lnTo>
                  <a:pt x="5571820" y="4632299"/>
                </a:lnTo>
                <a:lnTo>
                  <a:pt x="5571820" y="4616412"/>
                </a:lnTo>
                <a:lnTo>
                  <a:pt x="4548454" y="4616412"/>
                </a:lnTo>
                <a:lnTo>
                  <a:pt x="4548454" y="3593058"/>
                </a:lnTo>
                <a:lnTo>
                  <a:pt x="5571820" y="3593058"/>
                </a:lnTo>
                <a:lnTo>
                  <a:pt x="5571820" y="3577183"/>
                </a:lnTo>
                <a:lnTo>
                  <a:pt x="4548454" y="3577183"/>
                </a:lnTo>
                <a:lnTo>
                  <a:pt x="4548454" y="2553817"/>
                </a:lnTo>
                <a:lnTo>
                  <a:pt x="5571820" y="2553817"/>
                </a:lnTo>
                <a:lnTo>
                  <a:pt x="5571820" y="2537942"/>
                </a:lnTo>
                <a:lnTo>
                  <a:pt x="4548454" y="2537942"/>
                </a:lnTo>
                <a:lnTo>
                  <a:pt x="4548454" y="1514475"/>
                </a:lnTo>
                <a:lnTo>
                  <a:pt x="5571820" y="1514475"/>
                </a:lnTo>
                <a:lnTo>
                  <a:pt x="5571820" y="1498600"/>
                </a:lnTo>
                <a:lnTo>
                  <a:pt x="4548454" y="1498600"/>
                </a:lnTo>
                <a:lnTo>
                  <a:pt x="4548454" y="475234"/>
                </a:lnTo>
                <a:lnTo>
                  <a:pt x="5571820" y="475234"/>
                </a:lnTo>
                <a:lnTo>
                  <a:pt x="5571820" y="459359"/>
                </a:lnTo>
                <a:lnTo>
                  <a:pt x="4548454" y="459359"/>
                </a:lnTo>
                <a:lnTo>
                  <a:pt x="4548454" y="0"/>
                </a:lnTo>
                <a:lnTo>
                  <a:pt x="4532579" y="0"/>
                </a:lnTo>
                <a:lnTo>
                  <a:pt x="4532579" y="9812718"/>
                </a:lnTo>
                <a:lnTo>
                  <a:pt x="3509226" y="9812718"/>
                </a:lnTo>
                <a:lnTo>
                  <a:pt x="3509226" y="8789352"/>
                </a:lnTo>
                <a:lnTo>
                  <a:pt x="4532579" y="8789352"/>
                </a:lnTo>
                <a:lnTo>
                  <a:pt x="4532579" y="8773477"/>
                </a:lnTo>
                <a:lnTo>
                  <a:pt x="3509226" y="8773477"/>
                </a:lnTo>
                <a:lnTo>
                  <a:pt x="3509226" y="7750010"/>
                </a:lnTo>
                <a:lnTo>
                  <a:pt x="4532579" y="7750010"/>
                </a:lnTo>
                <a:lnTo>
                  <a:pt x="4532579" y="7734135"/>
                </a:lnTo>
                <a:lnTo>
                  <a:pt x="3509226" y="7734135"/>
                </a:lnTo>
                <a:lnTo>
                  <a:pt x="3509226" y="6710769"/>
                </a:lnTo>
                <a:lnTo>
                  <a:pt x="4532579" y="6710769"/>
                </a:lnTo>
                <a:lnTo>
                  <a:pt x="4532579" y="6694894"/>
                </a:lnTo>
                <a:lnTo>
                  <a:pt x="3509226" y="6694894"/>
                </a:lnTo>
                <a:lnTo>
                  <a:pt x="3509226" y="5671528"/>
                </a:lnTo>
                <a:lnTo>
                  <a:pt x="4532579" y="5671528"/>
                </a:lnTo>
                <a:lnTo>
                  <a:pt x="4532579" y="5655653"/>
                </a:lnTo>
                <a:lnTo>
                  <a:pt x="3509226" y="5655653"/>
                </a:lnTo>
                <a:lnTo>
                  <a:pt x="3509226" y="4632299"/>
                </a:lnTo>
                <a:lnTo>
                  <a:pt x="4532579" y="4632299"/>
                </a:lnTo>
                <a:lnTo>
                  <a:pt x="4532579" y="4616412"/>
                </a:lnTo>
                <a:lnTo>
                  <a:pt x="3509226" y="4616412"/>
                </a:lnTo>
                <a:lnTo>
                  <a:pt x="3509226" y="3593058"/>
                </a:lnTo>
                <a:lnTo>
                  <a:pt x="4532579" y="3593058"/>
                </a:lnTo>
                <a:lnTo>
                  <a:pt x="4532579" y="3577183"/>
                </a:lnTo>
                <a:lnTo>
                  <a:pt x="3509226" y="3577183"/>
                </a:lnTo>
                <a:lnTo>
                  <a:pt x="3509226" y="2553817"/>
                </a:lnTo>
                <a:lnTo>
                  <a:pt x="4532579" y="2553817"/>
                </a:lnTo>
                <a:lnTo>
                  <a:pt x="4532579" y="2537942"/>
                </a:lnTo>
                <a:lnTo>
                  <a:pt x="3509226" y="2537942"/>
                </a:lnTo>
                <a:lnTo>
                  <a:pt x="3509226" y="1514475"/>
                </a:lnTo>
                <a:lnTo>
                  <a:pt x="4532579" y="1514475"/>
                </a:lnTo>
                <a:lnTo>
                  <a:pt x="4532579" y="1498600"/>
                </a:lnTo>
                <a:lnTo>
                  <a:pt x="3509226" y="1498600"/>
                </a:lnTo>
                <a:lnTo>
                  <a:pt x="3509226" y="475234"/>
                </a:lnTo>
                <a:lnTo>
                  <a:pt x="4532579" y="475234"/>
                </a:lnTo>
                <a:lnTo>
                  <a:pt x="4532579" y="459359"/>
                </a:lnTo>
                <a:lnTo>
                  <a:pt x="3509226" y="459359"/>
                </a:lnTo>
                <a:lnTo>
                  <a:pt x="3509226" y="0"/>
                </a:lnTo>
                <a:lnTo>
                  <a:pt x="3493338" y="0"/>
                </a:lnTo>
                <a:lnTo>
                  <a:pt x="3493338" y="9812718"/>
                </a:lnTo>
                <a:lnTo>
                  <a:pt x="2469985" y="9812718"/>
                </a:lnTo>
                <a:lnTo>
                  <a:pt x="2469985" y="8789352"/>
                </a:lnTo>
                <a:lnTo>
                  <a:pt x="3493338" y="8789352"/>
                </a:lnTo>
                <a:lnTo>
                  <a:pt x="3493338" y="8773477"/>
                </a:lnTo>
                <a:lnTo>
                  <a:pt x="2469985" y="8773477"/>
                </a:lnTo>
                <a:lnTo>
                  <a:pt x="2469985" y="7750010"/>
                </a:lnTo>
                <a:lnTo>
                  <a:pt x="3493338" y="7750010"/>
                </a:lnTo>
                <a:lnTo>
                  <a:pt x="3493338" y="7734135"/>
                </a:lnTo>
                <a:lnTo>
                  <a:pt x="2469985" y="7734135"/>
                </a:lnTo>
                <a:lnTo>
                  <a:pt x="2469985" y="6710769"/>
                </a:lnTo>
                <a:lnTo>
                  <a:pt x="3493338" y="6710769"/>
                </a:lnTo>
                <a:lnTo>
                  <a:pt x="3493338" y="6694894"/>
                </a:lnTo>
                <a:lnTo>
                  <a:pt x="2469985" y="6694894"/>
                </a:lnTo>
                <a:lnTo>
                  <a:pt x="2469985" y="5671528"/>
                </a:lnTo>
                <a:lnTo>
                  <a:pt x="3493338" y="5671528"/>
                </a:lnTo>
                <a:lnTo>
                  <a:pt x="3493338" y="5655653"/>
                </a:lnTo>
                <a:lnTo>
                  <a:pt x="2469985" y="5655653"/>
                </a:lnTo>
                <a:lnTo>
                  <a:pt x="2469985" y="4632299"/>
                </a:lnTo>
                <a:lnTo>
                  <a:pt x="3493338" y="4632299"/>
                </a:lnTo>
                <a:lnTo>
                  <a:pt x="3493338" y="4616412"/>
                </a:lnTo>
                <a:lnTo>
                  <a:pt x="2469985" y="4616412"/>
                </a:lnTo>
                <a:lnTo>
                  <a:pt x="2469985" y="3593058"/>
                </a:lnTo>
                <a:lnTo>
                  <a:pt x="3493338" y="3593058"/>
                </a:lnTo>
                <a:lnTo>
                  <a:pt x="3493338" y="3577183"/>
                </a:lnTo>
                <a:lnTo>
                  <a:pt x="2469985" y="3577183"/>
                </a:lnTo>
                <a:lnTo>
                  <a:pt x="2469985" y="2553817"/>
                </a:lnTo>
                <a:lnTo>
                  <a:pt x="3493338" y="2553817"/>
                </a:lnTo>
                <a:lnTo>
                  <a:pt x="3493338" y="2537942"/>
                </a:lnTo>
                <a:lnTo>
                  <a:pt x="2469985" y="2537942"/>
                </a:lnTo>
                <a:lnTo>
                  <a:pt x="2469985" y="1514475"/>
                </a:lnTo>
                <a:lnTo>
                  <a:pt x="3493338" y="1514475"/>
                </a:lnTo>
                <a:lnTo>
                  <a:pt x="3493338" y="1498600"/>
                </a:lnTo>
                <a:lnTo>
                  <a:pt x="2469985" y="1498600"/>
                </a:lnTo>
                <a:lnTo>
                  <a:pt x="2469985" y="475234"/>
                </a:lnTo>
                <a:lnTo>
                  <a:pt x="3493338" y="475234"/>
                </a:lnTo>
                <a:lnTo>
                  <a:pt x="3493338" y="459359"/>
                </a:lnTo>
                <a:lnTo>
                  <a:pt x="2469985" y="459359"/>
                </a:lnTo>
                <a:lnTo>
                  <a:pt x="2469985" y="0"/>
                </a:lnTo>
                <a:lnTo>
                  <a:pt x="2454110" y="0"/>
                </a:lnTo>
                <a:lnTo>
                  <a:pt x="2454110" y="9812718"/>
                </a:lnTo>
                <a:lnTo>
                  <a:pt x="1430743" y="9812718"/>
                </a:lnTo>
                <a:lnTo>
                  <a:pt x="1430743" y="8789352"/>
                </a:lnTo>
                <a:lnTo>
                  <a:pt x="2454110" y="8789352"/>
                </a:lnTo>
                <a:lnTo>
                  <a:pt x="2454110" y="8773477"/>
                </a:lnTo>
                <a:lnTo>
                  <a:pt x="1430743" y="8773477"/>
                </a:lnTo>
                <a:lnTo>
                  <a:pt x="1430743" y="7750010"/>
                </a:lnTo>
                <a:lnTo>
                  <a:pt x="2454110" y="7750010"/>
                </a:lnTo>
                <a:lnTo>
                  <a:pt x="2454110" y="7734135"/>
                </a:lnTo>
                <a:lnTo>
                  <a:pt x="1430743" y="7734135"/>
                </a:lnTo>
                <a:lnTo>
                  <a:pt x="1430743" y="6710769"/>
                </a:lnTo>
                <a:lnTo>
                  <a:pt x="2454110" y="6710769"/>
                </a:lnTo>
                <a:lnTo>
                  <a:pt x="2454110" y="6694894"/>
                </a:lnTo>
                <a:lnTo>
                  <a:pt x="1430743" y="6694894"/>
                </a:lnTo>
                <a:lnTo>
                  <a:pt x="1430743" y="5671528"/>
                </a:lnTo>
                <a:lnTo>
                  <a:pt x="2454110" y="5671528"/>
                </a:lnTo>
                <a:lnTo>
                  <a:pt x="2454110" y="5655653"/>
                </a:lnTo>
                <a:lnTo>
                  <a:pt x="1430743" y="5655653"/>
                </a:lnTo>
                <a:lnTo>
                  <a:pt x="1430743" y="4632299"/>
                </a:lnTo>
                <a:lnTo>
                  <a:pt x="2454110" y="4632299"/>
                </a:lnTo>
                <a:lnTo>
                  <a:pt x="2454110" y="4616412"/>
                </a:lnTo>
                <a:lnTo>
                  <a:pt x="1430743" y="4616412"/>
                </a:lnTo>
                <a:lnTo>
                  <a:pt x="1430743" y="3593058"/>
                </a:lnTo>
                <a:lnTo>
                  <a:pt x="2454110" y="3593058"/>
                </a:lnTo>
                <a:lnTo>
                  <a:pt x="2454110" y="3577183"/>
                </a:lnTo>
                <a:lnTo>
                  <a:pt x="1430743" y="3577183"/>
                </a:lnTo>
                <a:lnTo>
                  <a:pt x="1430743" y="2553817"/>
                </a:lnTo>
                <a:lnTo>
                  <a:pt x="2454110" y="2553817"/>
                </a:lnTo>
                <a:lnTo>
                  <a:pt x="2454110" y="2537942"/>
                </a:lnTo>
                <a:lnTo>
                  <a:pt x="1430743" y="2537942"/>
                </a:lnTo>
                <a:lnTo>
                  <a:pt x="1430743" y="1514475"/>
                </a:lnTo>
                <a:lnTo>
                  <a:pt x="2454110" y="1514475"/>
                </a:lnTo>
                <a:lnTo>
                  <a:pt x="2454110" y="1498600"/>
                </a:lnTo>
                <a:lnTo>
                  <a:pt x="1430743" y="1498600"/>
                </a:lnTo>
                <a:lnTo>
                  <a:pt x="1430743" y="475234"/>
                </a:lnTo>
                <a:lnTo>
                  <a:pt x="2454110" y="475234"/>
                </a:lnTo>
                <a:lnTo>
                  <a:pt x="2454110" y="459359"/>
                </a:lnTo>
                <a:lnTo>
                  <a:pt x="1430743" y="459359"/>
                </a:lnTo>
                <a:lnTo>
                  <a:pt x="1430743" y="0"/>
                </a:lnTo>
                <a:lnTo>
                  <a:pt x="1414868" y="0"/>
                </a:lnTo>
                <a:lnTo>
                  <a:pt x="1414868" y="9812718"/>
                </a:lnTo>
                <a:lnTo>
                  <a:pt x="391401" y="9812718"/>
                </a:lnTo>
                <a:lnTo>
                  <a:pt x="391401" y="8789352"/>
                </a:lnTo>
                <a:lnTo>
                  <a:pt x="1414868" y="8789352"/>
                </a:lnTo>
                <a:lnTo>
                  <a:pt x="1414868" y="8773477"/>
                </a:lnTo>
                <a:lnTo>
                  <a:pt x="391401" y="8773477"/>
                </a:lnTo>
                <a:lnTo>
                  <a:pt x="391401" y="7750010"/>
                </a:lnTo>
                <a:lnTo>
                  <a:pt x="1414868" y="7750010"/>
                </a:lnTo>
                <a:lnTo>
                  <a:pt x="1414868" y="7734135"/>
                </a:lnTo>
                <a:lnTo>
                  <a:pt x="391401" y="7734135"/>
                </a:lnTo>
                <a:lnTo>
                  <a:pt x="391401" y="6710769"/>
                </a:lnTo>
                <a:lnTo>
                  <a:pt x="1414868" y="6710769"/>
                </a:lnTo>
                <a:lnTo>
                  <a:pt x="1414868" y="6694894"/>
                </a:lnTo>
                <a:lnTo>
                  <a:pt x="391401" y="6694894"/>
                </a:lnTo>
                <a:lnTo>
                  <a:pt x="391401" y="5671528"/>
                </a:lnTo>
                <a:lnTo>
                  <a:pt x="1414868" y="5671528"/>
                </a:lnTo>
                <a:lnTo>
                  <a:pt x="1414868" y="5655653"/>
                </a:lnTo>
                <a:lnTo>
                  <a:pt x="391401" y="5655653"/>
                </a:lnTo>
                <a:lnTo>
                  <a:pt x="391401" y="4632299"/>
                </a:lnTo>
                <a:lnTo>
                  <a:pt x="1414868" y="4632299"/>
                </a:lnTo>
                <a:lnTo>
                  <a:pt x="1414868" y="4616412"/>
                </a:lnTo>
                <a:lnTo>
                  <a:pt x="391401" y="4616412"/>
                </a:lnTo>
                <a:lnTo>
                  <a:pt x="391401" y="3593058"/>
                </a:lnTo>
                <a:lnTo>
                  <a:pt x="1414868" y="3593058"/>
                </a:lnTo>
                <a:lnTo>
                  <a:pt x="1414868" y="3577183"/>
                </a:lnTo>
                <a:lnTo>
                  <a:pt x="391401" y="3577183"/>
                </a:lnTo>
                <a:lnTo>
                  <a:pt x="391401" y="2553817"/>
                </a:lnTo>
                <a:lnTo>
                  <a:pt x="1414868" y="2553817"/>
                </a:lnTo>
                <a:lnTo>
                  <a:pt x="1414868" y="2537942"/>
                </a:lnTo>
                <a:lnTo>
                  <a:pt x="391401" y="2537942"/>
                </a:lnTo>
                <a:lnTo>
                  <a:pt x="391401" y="1514475"/>
                </a:lnTo>
                <a:lnTo>
                  <a:pt x="1414868" y="1514475"/>
                </a:lnTo>
                <a:lnTo>
                  <a:pt x="1414868" y="1498600"/>
                </a:lnTo>
                <a:lnTo>
                  <a:pt x="391401" y="1498600"/>
                </a:lnTo>
                <a:lnTo>
                  <a:pt x="391401" y="475234"/>
                </a:lnTo>
                <a:lnTo>
                  <a:pt x="1414868" y="475234"/>
                </a:lnTo>
                <a:lnTo>
                  <a:pt x="1414868" y="459359"/>
                </a:lnTo>
                <a:lnTo>
                  <a:pt x="391401" y="459359"/>
                </a:lnTo>
                <a:lnTo>
                  <a:pt x="391401" y="0"/>
                </a:lnTo>
                <a:lnTo>
                  <a:pt x="375526" y="0"/>
                </a:lnTo>
                <a:lnTo>
                  <a:pt x="375526" y="459359"/>
                </a:lnTo>
                <a:lnTo>
                  <a:pt x="0" y="459359"/>
                </a:lnTo>
                <a:lnTo>
                  <a:pt x="0" y="475234"/>
                </a:lnTo>
                <a:lnTo>
                  <a:pt x="375526" y="475234"/>
                </a:lnTo>
                <a:lnTo>
                  <a:pt x="375526" y="1498600"/>
                </a:lnTo>
                <a:lnTo>
                  <a:pt x="0" y="1498600"/>
                </a:lnTo>
                <a:lnTo>
                  <a:pt x="0" y="1514475"/>
                </a:lnTo>
                <a:lnTo>
                  <a:pt x="375526" y="1514475"/>
                </a:lnTo>
                <a:lnTo>
                  <a:pt x="375526" y="2537942"/>
                </a:lnTo>
                <a:lnTo>
                  <a:pt x="0" y="2537942"/>
                </a:lnTo>
                <a:lnTo>
                  <a:pt x="0" y="2553817"/>
                </a:lnTo>
                <a:lnTo>
                  <a:pt x="375526" y="2553817"/>
                </a:lnTo>
                <a:lnTo>
                  <a:pt x="375526" y="3577183"/>
                </a:lnTo>
                <a:lnTo>
                  <a:pt x="0" y="3577183"/>
                </a:lnTo>
                <a:lnTo>
                  <a:pt x="0" y="3593058"/>
                </a:lnTo>
                <a:lnTo>
                  <a:pt x="375526" y="3593058"/>
                </a:lnTo>
                <a:lnTo>
                  <a:pt x="375526" y="4616412"/>
                </a:lnTo>
                <a:lnTo>
                  <a:pt x="0" y="4616412"/>
                </a:lnTo>
                <a:lnTo>
                  <a:pt x="0" y="4632299"/>
                </a:lnTo>
                <a:lnTo>
                  <a:pt x="375526" y="4632299"/>
                </a:lnTo>
                <a:lnTo>
                  <a:pt x="375526" y="5655653"/>
                </a:lnTo>
                <a:lnTo>
                  <a:pt x="0" y="5655653"/>
                </a:lnTo>
                <a:lnTo>
                  <a:pt x="0" y="5671528"/>
                </a:lnTo>
                <a:lnTo>
                  <a:pt x="375526" y="5671528"/>
                </a:lnTo>
                <a:lnTo>
                  <a:pt x="375526" y="6694894"/>
                </a:lnTo>
                <a:lnTo>
                  <a:pt x="0" y="6694894"/>
                </a:lnTo>
                <a:lnTo>
                  <a:pt x="0" y="6710769"/>
                </a:lnTo>
                <a:lnTo>
                  <a:pt x="375526" y="6710769"/>
                </a:lnTo>
                <a:lnTo>
                  <a:pt x="375526" y="7734135"/>
                </a:lnTo>
                <a:lnTo>
                  <a:pt x="0" y="7734135"/>
                </a:lnTo>
                <a:lnTo>
                  <a:pt x="0" y="7750010"/>
                </a:lnTo>
                <a:lnTo>
                  <a:pt x="375526" y="7750010"/>
                </a:lnTo>
                <a:lnTo>
                  <a:pt x="375526" y="8773477"/>
                </a:lnTo>
                <a:lnTo>
                  <a:pt x="0" y="8773477"/>
                </a:lnTo>
                <a:lnTo>
                  <a:pt x="0" y="8789352"/>
                </a:lnTo>
                <a:lnTo>
                  <a:pt x="375526" y="8789352"/>
                </a:lnTo>
                <a:lnTo>
                  <a:pt x="375526" y="9812718"/>
                </a:lnTo>
                <a:lnTo>
                  <a:pt x="0" y="9812718"/>
                </a:lnTo>
                <a:lnTo>
                  <a:pt x="0" y="9828593"/>
                </a:lnTo>
                <a:lnTo>
                  <a:pt x="375526" y="9828593"/>
                </a:lnTo>
                <a:lnTo>
                  <a:pt x="375526" y="10287000"/>
                </a:lnTo>
                <a:lnTo>
                  <a:pt x="391401" y="10287000"/>
                </a:lnTo>
                <a:lnTo>
                  <a:pt x="391401" y="9828593"/>
                </a:lnTo>
                <a:lnTo>
                  <a:pt x="1414868" y="9828593"/>
                </a:lnTo>
                <a:lnTo>
                  <a:pt x="1414868" y="10287000"/>
                </a:lnTo>
                <a:lnTo>
                  <a:pt x="1430743" y="10287000"/>
                </a:lnTo>
                <a:lnTo>
                  <a:pt x="1430743" y="9828593"/>
                </a:lnTo>
                <a:lnTo>
                  <a:pt x="2454110" y="9828593"/>
                </a:lnTo>
                <a:lnTo>
                  <a:pt x="2454110" y="10287000"/>
                </a:lnTo>
                <a:lnTo>
                  <a:pt x="2469985" y="10287000"/>
                </a:lnTo>
                <a:lnTo>
                  <a:pt x="2469985" y="9828593"/>
                </a:lnTo>
                <a:lnTo>
                  <a:pt x="3493338" y="9828593"/>
                </a:lnTo>
                <a:lnTo>
                  <a:pt x="3493338" y="10287000"/>
                </a:lnTo>
                <a:lnTo>
                  <a:pt x="3509226" y="10287000"/>
                </a:lnTo>
                <a:lnTo>
                  <a:pt x="3509226" y="9828593"/>
                </a:lnTo>
                <a:lnTo>
                  <a:pt x="4532579" y="9828593"/>
                </a:lnTo>
                <a:lnTo>
                  <a:pt x="4532579" y="10287000"/>
                </a:lnTo>
                <a:lnTo>
                  <a:pt x="4548454" y="10287000"/>
                </a:lnTo>
                <a:lnTo>
                  <a:pt x="4548454" y="9828593"/>
                </a:lnTo>
                <a:lnTo>
                  <a:pt x="5571820" y="9828593"/>
                </a:lnTo>
                <a:lnTo>
                  <a:pt x="5571820" y="10287000"/>
                </a:lnTo>
                <a:lnTo>
                  <a:pt x="5587695" y="10287000"/>
                </a:lnTo>
                <a:lnTo>
                  <a:pt x="5587695" y="9828593"/>
                </a:lnTo>
                <a:lnTo>
                  <a:pt x="6611061" y="9828593"/>
                </a:lnTo>
                <a:lnTo>
                  <a:pt x="6611061" y="10287000"/>
                </a:lnTo>
                <a:lnTo>
                  <a:pt x="6626936" y="10287000"/>
                </a:lnTo>
                <a:lnTo>
                  <a:pt x="6626936" y="9828593"/>
                </a:lnTo>
                <a:lnTo>
                  <a:pt x="7650404" y="9828593"/>
                </a:lnTo>
                <a:lnTo>
                  <a:pt x="7650404" y="10287000"/>
                </a:lnTo>
                <a:lnTo>
                  <a:pt x="7666279" y="10287000"/>
                </a:lnTo>
                <a:lnTo>
                  <a:pt x="7666279" y="9828593"/>
                </a:lnTo>
                <a:lnTo>
                  <a:pt x="8689645" y="9828593"/>
                </a:lnTo>
                <a:lnTo>
                  <a:pt x="8689645" y="10287000"/>
                </a:lnTo>
                <a:lnTo>
                  <a:pt x="8705520" y="10287000"/>
                </a:lnTo>
                <a:lnTo>
                  <a:pt x="8705520" y="9828593"/>
                </a:lnTo>
                <a:lnTo>
                  <a:pt x="9725800" y="9828593"/>
                </a:lnTo>
                <a:lnTo>
                  <a:pt x="9725800" y="10287000"/>
                </a:lnTo>
                <a:lnTo>
                  <a:pt x="9728873" y="10287000"/>
                </a:lnTo>
                <a:lnTo>
                  <a:pt x="9741687" y="10287000"/>
                </a:lnTo>
                <a:lnTo>
                  <a:pt x="9744761" y="10287000"/>
                </a:lnTo>
                <a:lnTo>
                  <a:pt x="9744761" y="9828593"/>
                </a:lnTo>
                <a:lnTo>
                  <a:pt x="10765041" y="9828593"/>
                </a:lnTo>
                <a:lnTo>
                  <a:pt x="10765041" y="10287000"/>
                </a:lnTo>
                <a:lnTo>
                  <a:pt x="10780916" y="10287000"/>
                </a:lnTo>
                <a:lnTo>
                  <a:pt x="10780916" y="9828593"/>
                </a:lnTo>
                <a:lnTo>
                  <a:pt x="11804282" y="9828593"/>
                </a:lnTo>
                <a:lnTo>
                  <a:pt x="11804282" y="10287000"/>
                </a:lnTo>
                <a:lnTo>
                  <a:pt x="11820157" y="10287000"/>
                </a:lnTo>
                <a:lnTo>
                  <a:pt x="11820157" y="9828593"/>
                </a:lnTo>
                <a:lnTo>
                  <a:pt x="12843624" y="9828593"/>
                </a:lnTo>
                <a:lnTo>
                  <a:pt x="12843624" y="10287000"/>
                </a:lnTo>
                <a:lnTo>
                  <a:pt x="12859499" y="10287000"/>
                </a:lnTo>
                <a:lnTo>
                  <a:pt x="12859499" y="9828593"/>
                </a:lnTo>
                <a:lnTo>
                  <a:pt x="13882865" y="9828593"/>
                </a:lnTo>
                <a:lnTo>
                  <a:pt x="13882865" y="10287000"/>
                </a:lnTo>
                <a:lnTo>
                  <a:pt x="13898740" y="10287000"/>
                </a:lnTo>
                <a:lnTo>
                  <a:pt x="13898740" y="9828593"/>
                </a:lnTo>
                <a:lnTo>
                  <a:pt x="14922107" y="9828593"/>
                </a:lnTo>
                <a:lnTo>
                  <a:pt x="14922107" y="10287000"/>
                </a:lnTo>
                <a:lnTo>
                  <a:pt x="14937982" y="10287000"/>
                </a:lnTo>
                <a:lnTo>
                  <a:pt x="14937982" y="9828593"/>
                </a:lnTo>
                <a:lnTo>
                  <a:pt x="15961335" y="9828593"/>
                </a:lnTo>
                <a:lnTo>
                  <a:pt x="15961335" y="10287000"/>
                </a:lnTo>
                <a:lnTo>
                  <a:pt x="15977223" y="10287000"/>
                </a:lnTo>
                <a:lnTo>
                  <a:pt x="15977223" y="9828593"/>
                </a:lnTo>
                <a:lnTo>
                  <a:pt x="17000576" y="9828593"/>
                </a:lnTo>
                <a:lnTo>
                  <a:pt x="17000576" y="10287000"/>
                </a:lnTo>
                <a:lnTo>
                  <a:pt x="17016451" y="10287000"/>
                </a:lnTo>
                <a:lnTo>
                  <a:pt x="17016451" y="9828593"/>
                </a:lnTo>
                <a:lnTo>
                  <a:pt x="18039817" y="9828593"/>
                </a:lnTo>
                <a:lnTo>
                  <a:pt x="18039817" y="10287000"/>
                </a:lnTo>
                <a:lnTo>
                  <a:pt x="18055692" y="10287000"/>
                </a:lnTo>
                <a:lnTo>
                  <a:pt x="18055692" y="9828593"/>
                </a:lnTo>
                <a:lnTo>
                  <a:pt x="18287988" y="9828593"/>
                </a:lnTo>
                <a:lnTo>
                  <a:pt x="18287988" y="9812718"/>
                </a:lnTo>
                <a:lnTo>
                  <a:pt x="18055692" y="9812718"/>
                </a:lnTo>
                <a:lnTo>
                  <a:pt x="18055692" y="8789352"/>
                </a:lnTo>
                <a:lnTo>
                  <a:pt x="18287988" y="8789352"/>
                </a:lnTo>
                <a:lnTo>
                  <a:pt x="18287988" y="8773477"/>
                </a:lnTo>
                <a:lnTo>
                  <a:pt x="18055692" y="8773477"/>
                </a:lnTo>
                <a:lnTo>
                  <a:pt x="18055692" y="7750010"/>
                </a:lnTo>
                <a:lnTo>
                  <a:pt x="18287988" y="7750010"/>
                </a:lnTo>
                <a:lnTo>
                  <a:pt x="18287988" y="7734135"/>
                </a:lnTo>
                <a:lnTo>
                  <a:pt x="18055692" y="7734135"/>
                </a:lnTo>
                <a:lnTo>
                  <a:pt x="18055692" y="6710769"/>
                </a:lnTo>
                <a:lnTo>
                  <a:pt x="18287988" y="6710769"/>
                </a:lnTo>
                <a:lnTo>
                  <a:pt x="18287988" y="6694894"/>
                </a:lnTo>
                <a:lnTo>
                  <a:pt x="18055692" y="6694894"/>
                </a:lnTo>
                <a:lnTo>
                  <a:pt x="18055692" y="5671528"/>
                </a:lnTo>
                <a:lnTo>
                  <a:pt x="18287988" y="5671528"/>
                </a:lnTo>
                <a:lnTo>
                  <a:pt x="18287988" y="5655653"/>
                </a:lnTo>
                <a:lnTo>
                  <a:pt x="18055692" y="5655653"/>
                </a:lnTo>
                <a:lnTo>
                  <a:pt x="18055692" y="4632299"/>
                </a:lnTo>
                <a:lnTo>
                  <a:pt x="18287988" y="4632299"/>
                </a:lnTo>
                <a:lnTo>
                  <a:pt x="18287988" y="4616412"/>
                </a:lnTo>
                <a:lnTo>
                  <a:pt x="18055692" y="4616412"/>
                </a:lnTo>
                <a:lnTo>
                  <a:pt x="18055692" y="3593058"/>
                </a:lnTo>
                <a:lnTo>
                  <a:pt x="18287988" y="3593058"/>
                </a:lnTo>
                <a:lnTo>
                  <a:pt x="18287988" y="3577183"/>
                </a:lnTo>
                <a:lnTo>
                  <a:pt x="18055692" y="3577183"/>
                </a:lnTo>
                <a:lnTo>
                  <a:pt x="18055692" y="2553817"/>
                </a:lnTo>
                <a:lnTo>
                  <a:pt x="18287988" y="2553817"/>
                </a:lnTo>
                <a:lnTo>
                  <a:pt x="18287988" y="2537942"/>
                </a:lnTo>
                <a:lnTo>
                  <a:pt x="18055692" y="2537942"/>
                </a:lnTo>
                <a:lnTo>
                  <a:pt x="18055692" y="1514475"/>
                </a:lnTo>
                <a:lnTo>
                  <a:pt x="18287988" y="1514475"/>
                </a:lnTo>
                <a:lnTo>
                  <a:pt x="18287988" y="1498600"/>
                </a:lnTo>
                <a:lnTo>
                  <a:pt x="18055692" y="1498600"/>
                </a:lnTo>
                <a:lnTo>
                  <a:pt x="18055692" y="475234"/>
                </a:lnTo>
                <a:lnTo>
                  <a:pt x="18287988" y="475234"/>
                </a:lnTo>
                <a:lnTo>
                  <a:pt x="18287988" y="45935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4489" y="3883507"/>
            <a:ext cx="5918835" cy="17983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600" spc="-1614">
                <a:latin typeface="Trebuchet MS"/>
                <a:cs typeface="Trebuchet MS"/>
              </a:rPr>
              <a:t>THANK</a:t>
            </a:r>
            <a:r>
              <a:rPr dirty="0" sz="11600" spc="-760">
                <a:latin typeface="Trebuchet MS"/>
                <a:cs typeface="Trebuchet MS"/>
              </a:rPr>
              <a:t> </a:t>
            </a:r>
            <a:r>
              <a:rPr dirty="0" sz="11600" spc="-1920">
                <a:latin typeface="Trebuchet MS"/>
                <a:cs typeface="Trebuchet MS"/>
              </a:rPr>
              <a:t>YOU</a:t>
            </a:r>
            <a:endParaRPr sz="116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2456" y="5770740"/>
            <a:ext cx="7564120" cy="1111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25000"/>
              </a:lnSpc>
              <a:spcBef>
                <a:spcPts val="90"/>
              </a:spcBef>
            </a:pP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Lorem</a:t>
            </a:r>
            <a:r>
              <a:rPr dirty="0" sz="1900" spc="14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ipsum</a:t>
            </a:r>
            <a:r>
              <a:rPr dirty="0" sz="1900" spc="15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dolor</a:t>
            </a:r>
            <a:r>
              <a:rPr dirty="0" sz="1900" spc="15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sit</a:t>
            </a:r>
            <a:r>
              <a:rPr dirty="0" sz="1900" spc="15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amet,</a:t>
            </a:r>
            <a:r>
              <a:rPr dirty="0" sz="1900" spc="14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consectetur</a:t>
            </a:r>
            <a:r>
              <a:rPr dirty="0" sz="1900" spc="15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 spc="-10">
                <a:solidFill>
                  <a:srgbClr val="201F1B"/>
                </a:solidFill>
                <a:latin typeface="Courier New"/>
                <a:cs typeface="Courier New"/>
              </a:rPr>
              <a:t>adipiscing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elit,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sed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do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eiusmod</a:t>
            </a:r>
            <a:r>
              <a:rPr dirty="0" sz="1900" spc="14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tempor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incididunt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ut</a:t>
            </a:r>
            <a:r>
              <a:rPr dirty="0" sz="1900" spc="140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labore</a:t>
            </a:r>
            <a:r>
              <a:rPr dirty="0" sz="1900" spc="13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 spc="-25">
                <a:solidFill>
                  <a:srgbClr val="201F1B"/>
                </a:solidFill>
                <a:latin typeface="Courier New"/>
                <a:cs typeface="Courier New"/>
              </a:rPr>
              <a:t>et</a:t>
            </a:r>
            <a:endParaRPr sz="1900">
              <a:latin typeface="Courier New"/>
              <a:cs typeface="Courier New"/>
            </a:endParaRPr>
          </a:p>
          <a:p>
            <a:pPr algn="ctr" marR="139700">
              <a:lnSpc>
                <a:spcPct val="100000"/>
              </a:lnSpc>
              <a:spcBef>
                <a:spcPts val="570"/>
              </a:spcBef>
            </a:pP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dolore</a:t>
            </a:r>
            <a:r>
              <a:rPr dirty="0" sz="1900" spc="14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>
                <a:solidFill>
                  <a:srgbClr val="201F1B"/>
                </a:solidFill>
                <a:latin typeface="Courier New"/>
                <a:cs typeface="Courier New"/>
              </a:rPr>
              <a:t>magna</a:t>
            </a:r>
            <a:r>
              <a:rPr dirty="0" sz="1900" spc="14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900" spc="-10">
                <a:solidFill>
                  <a:srgbClr val="201F1B"/>
                </a:solidFill>
                <a:latin typeface="Courier New"/>
                <a:cs typeface="Courier New"/>
              </a:rPr>
              <a:t>aliqua.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00101" y="2318456"/>
            <a:ext cx="16668115" cy="7163434"/>
            <a:chOff x="800101" y="2318456"/>
            <a:chExt cx="16668115" cy="7163434"/>
          </a:xfrm>
        </p:grpSpPr>
        <p:sp>
          <p:nvSpPr>
            <p:cNvPr id="6" name="object 6" descr=""/>
            <p:cNvSpPr/>
            <p:nvPr/>
          </p:nvSpPr>
          <p:spPr>
            <a:xfrm>
              <a:off x="8347608" y="2318460"/>
              <a:ext cx="1594485" cy="1310005"/>
            </a:xfrm>
            <a:custGeom>
              <a:avLst/>
              <a:gdLst/>
              <a:ahLst/>
              <a:cxnLst/>
              <a:rect l="l" t="t" r="r" b="b"/>
              <a:pathLst>
                <a:path w="1594484" h="1310004">
                  <a:moveTo>
                    <a:pt x="1304493" y="651002"/>
                  </a:moveTo>
                  <a:lnTo>
                    <a:pt x="1239888" y="650659"/>
                  </a:lnTo>
                  <a:lnTo>
                    <a:pt x="1180884" y="649401"/>
                  </a:lnTo>
                  <a:lnTo>
                    <a:pt x="1127239" y="646861"/>
                  </a:lnTo>
                  <a:lnTo>
                    <a:pt x="1078712" y="642721"/>
                  </a:lnTo>
                  <a:lnTo>
                    <a:pt x="1035050" y="636600"/>
                  </a:lnTo>
                  <a:lnTo>
                    <a:pt x="996035" y="628154"/>
                  </a:lnTo>
                  <a:lnTo>
                    <a:pt x="930935" y="602894"/>
                  </a:lnTo>
                  <a:lnTo>
                    <a:pt x="881494" y="564146"/>
                  </a:lnTo>
                  <a:lnTo>
                    <a:pt x="845769" y="509092"/>
                  </a:lnTo>
                  <a:lnTo>
                    <a:pt x="821842" y="434936"/>
                  </a:lnTo>
                  <a:lnTo>
                    <a:pt x="813714" y="389813"/>
                  </a:lnTo>
                  <a:lnTo>
                    <a:pt x="807796" y="338861"/>
                  </a:lnTo>
                  <a:lnTo>
                    <a:pt x="803871" y="281736"/>
                  </a:lnTo>
                  <a:lnTo>
                    <a:pt x="801700" y="218071"/>
                  </a:lnTo>
                  <a:lnTo>
                    <a:pt x="801027" y="147523"/>
                  </a:lnTo>
                  <a:lnTo>
                    <a:pt x="793153" y="147523"/>
                  </a:lnTo>
                  <a:lnTo>
                    <a:pt x="792480" y="218071"/>
                  </a:lnTo>
                  <a:lnTo>
                    <a:pt x="790308" y="281736"/>
                  </a:lnTo>
                  <a:lnTo>
                    <a:pt x="786384" y="338861"/>
                  </a:lnTo>
                  <a:lnTo>
                    <a:pt x="780465" y="389813"/>
                  </a:lnTo>
                  <a:lnTo>
                    <a:pt x="772337" y="434936"/>
                  </a:lnTo>
                  <a:lnTo>
                    <a:pt x="761733" y="474573"/>
                  </a:lnTo>
                  <a:lnTo>
                    <a:pt x="732142" y="538835"/>
                  </a:lnTo>
                  <a:lnTo>
                    <a:pt x="689800" y="585381"/>
                  </a:lnTo>
                  <a:lnTo>
                    <a:pt x="632777" y="617029"/>
                  </a:lnTo>
                  <a:lnTo>
                    <a:pt x="559130" y="636600"/>
                  </a:lnTo>
                  <a:lnTo>
                    <a:pt x="515467" y="642721"/>
                  </a:lnTo>
                  <a:lnTo>
                    <a:pt x="466940" y="646861"/>
                  </a:lnTo>
                  <a:lnTo>
                    <a:pt x="413296" y="649401"/>
                  </a:lnTo>
                  <a:lnTo>
                    <a:pt x="354291" y="650659"/>
                  </a:lnTo>
                  <a:lnTo>
                    <a:pt x="289687" y="651002"/>
                  </a:lnTo>
                  <a:lnTo>
                    <a:pt x="289687" y="658863"/>
                  </a:lnTo>
                  <a:lnTo>
                    <a:pt x="354291" y="659206"/>
                  </a:lnTo>
                  <a:lnTo>
                    <a:pt x="413296" y="660463"/>
                  </a:lnTo>
                  <a:lnTo>
                    <a:pt x="466940" y="662990"/>
                  </a:lnTo>
                  <a:lnTo>
                    <a:pt x="515467" y="667143"/>
                  </a:lnTo>
                  <a:lnTo>
                    <a:pt x="559130" y="673252"/>
                  </a:lnTo>
                  <a:lnTo>
                    <a:pt x="598144" y="681697"/>
                  </a:lnTo>
                  <a:lnTo>
                    <a:pt x="663244" y="706932"/>
                  </a:lnTo>
                  <a:lnTo>
                    <a:pt x="712685" y="745667"/>
                  </a:lnTo>
                  <a:lnTo>
                    <a:pt x="748411" y="800722"/>
                  </a:lnTo>
                  <a:lnTo>
                    <a:pt x="772337" y="874877"/>
                  </a:lnTo>
                  <a:lnTo>
                    <a:pt x="780465" y="920000"/>
                  </a:lnTo>
                  <a:lnTo>
                    <a:pt x="786384" y="970965"/>
                  </a:lnTo>
                  <a:lnTo>
                    <a:pt x="790308" y="1028103"/>
                  </a:lnTo>
                  <a:lnTo>
                    <a:pt x="792480" y="1091780"/>
                  </a:lnTo>
                  <a:lnTo>
                    <a:pt x="793153" y="1162342"/>
                  </a:lnTo>
                  <a:lnTo>
                    <a:pt x="801027" y="1162342"/>
                  </a:lnTo>
                  <a:lnTo>
                    <a:pt x="801700" y="1091780"/>
                  </a:lnTo>
                  <a:lnTo>
                    <a:pt x="803871" y="1028103"/>
                  </a:lnTo>
                  <a:lnTo>
                    <a:pt x="807796" y="970965"/>
                  </a:lnTo>
                  <a:lnTo>
                    <a:pt x="813714" y="920000"/>
                  </a:lnTo>
                  <a:lnTo>
                    <a:pt x="821842" y="874877"/>
                  </a:lnTo>
                  <a:lnTo>
                    <a:pt x="832446" y="835240"/>
                  </a:lnTo>
                  <a:lnTo>
                    <a:pt x="862037" y="770978"/>
                  </a:lnTo>
                  <a:lnTo>
                    <a:pt x="904379" y="724446"/>
                  </a:lnTo>
                  <a:lnTo>
                    <a:pt x="961402" y="692797"/>
                  </a:lnTo>
                  <a:lnTo>
                    <a:pt x="1035050" y="673252"/>
                  </a:lnTo>
                  <a:lnTo>
                    <a:pt x="1078712" y="667143"/>
                  </a:lnTo>
                  <a:lnTo>
                    <a:pt x="1127239" y="662990"/>
                  </a:lnTo>
                  <a:lnTo>
                    <a:pt x="1180884" y="660463"/>
                  </a:lnTo>
                  <a:lnTo>
                    <a:pt x="1239888" y="659206"/>
                  </a:lnTo>
                  <a:lnTo>
                    <a:pt x="1304493" y="658863"/>
                  </a:lnTo>
                  <a:lnTo>
                    <a:pt x="1304493" y="651002"/>
                  </a:lnTo>
                  <a:close/>
                </a:path>
                <a:path w="1594484" h="1310004">
                  <a:moveTo>
                    <a:pt x="1594154" y="956297"/>
                  </a:moveTo>
                  <a:lnTo>
                    <a:pt x="1590484" y="912660"/>
                  </a:lnTo>
                  <a:lnTo>
                    <a:pt x="1582407" y="866965"/>
                  </a:lnTo>
                  <a:lnTo>
                    <a:pt x="1572628" y="828827"/>
                  </a:lnTo>
                  <a:lnTo>
                    <a:pt x="1569580" y="819467"/>
                  </a:lnTo>
                  <a:lnTo>
                    <a:pt x="1569580" y="946988"/>
                  </a:lnTo>
                  <a:lnTo>
                    <a:pt x="1568970" y="987183"/>
                  </a:lnTo>
                  <a:lnTo>
                    <a:pt x="1564335" y="1025232"/>
                  </a:lnTo>
                  <a:lnTo>
                    <a:pt x="1543456" y="1094587"/>
                  </a:lnTo>
                  <a:lnTo>
                    <a:pt x="1507909" y="1154417"/>
                  </a:lnTo>
                  <a:lnTo>
                    <a:pt x="1458658" y="1204125"/>
                  </a:lnTo>
                  <a:lnTo>
                    <a:pt x="1396682" y="1243101"/>
                  </a:lnTo>
                  <a:lnTo>
                    <a:pt x="1361224" y="1258379"/>
                  </a:lnTo>
                  <a:lnTo>
                    <a:pt x="1322946" y="1270736"/>
                  </a:lnTo>
                  <a:lnTo>
                    <a:pt x="1281976" y="1280109"/>
                  </a:lnTo>
                  <a:lnTo>
                    <a:pt x="1238440" y="1286421"/>
                  </a:lnTo>
                  <a:lnTo>
                    <a:pt x="1193177" y="1289532"/>
                  </a:lnTo>
                  <a:lnTo>
                    <a:pt x="1144117" y="1289532"/>
                  </a:lnTo>
                  <a:lnTo>
                    <a:pt x="1093597" y="1286192"/>
                  </a:lnTo>
                  <a:lnTo>
                    <a:pt x="1040968" y="1279474"/>
                  </a:lnTo>
                  <a:lnTo>
                    <a:pt x="986396" y="1269314"/>
                  </a:lnTo>
                  <a:lnTo>
                    <a:pt x="929970" y="1255636"/>
                  </a:lnTo>
                  <a:lnTo>
                    <a:pt x="881570" y="1241450"/>
                  </a:lnTo>
                  <a:lnTo>
                    <a:pt x="833450" y="1225156"/>
                  </a:lnTo>
                  <a:lnTo>
                    <a:pt x="785723" y="1206868"/>
                  </a:lnTo>
                  <a:lnTo>
                    <a:pt x="738492" y="1186662"/>
                  </a:lnTo>
                  <a:lnTo>
                    <a:pt x="691857" y="1164640"/>
                  </a:lnTo>
                  <a:lnTo>
                    <a:pt x="645718" y="1140777"/>
                  </a:lnTo>
                  <a:lnTo>
                    <a:pt x="600798" y="1115517"/>
                  </a:lnTo>
                  <a:lnTo>
                    <a:pt x="556577" y="1088605"/>
                  </a:lnTo>
                  <a:lnTo>
                    <a:pt x="513384" y="1060259"/>
                  </a:lnTo>
                  <a:lnTo>
                    <a:pt x="471309" y="1030554"/>
                  </a:lnTo>
                  <a:lnTo>
                    <a:pt x="430453" y="999617"/>
                  </a:lnTo>
                  <a:lnTo>
                    <a:pt x="390931" y="967511"/>
                  </a:lnTo>
                  <a:lnTo>
                    <a:pt x="352844" y="934339"/>
                  </a:lnTo>
                  <a:lnTo>
                    <a:pt x="316306" y="900201"/>
                  </a:lnTo>
                  <a:lnTo>
                    <a:pt x="281406" y="865200"/>
                  </a:lnTo>
                  <a:lnTo>
                    <a:pt x="248246" y="829411"/>
                  </a:lnTo>
                  <a:lnTo>
                    <a:pt x="216954" y="792937"/>
                  </a:lnTo>
                  <a:lnTo>
                    <a:pt x="187617" y="755878"/>
                  </a:lnTo>
                  <a:lnTo>
                    <a:pt x="160337" y="718312"/>
                  </a:lnTo>
                  <a:lnTo>
                    <a:pt x="135229" y="680351"/>
                  </a:lnTo>
                  <a:lnTo>
                    <a:pt x="112395" y="642073"/>
                  </a:lnTo>
                  <a:lnTo>
                    <a:pt x="91948" y="603592"/>
                  </a:lnTo>
                  <a:lnTo>
                    <a:pt x="73964" y="564997"/>
                  </a:lnTo>
                  <a:lnTo>
                    <a:pt x="58585" y="526364"/>
                  </a:lnTo>
                  <a:lnTo>
                    <a:pt x="45885" y="487807"/>
                  </a:lnTo>
                  <a:lnTo>
                    <a:pt x="35979" y="449414"/>
                  </a:lnTo>
                  <a:lnTo>
                    <a:pt x="28155" y="405142"/>
                  </a:lnTo>
                  <a:lnTo>
                    <a:pt x="24599" y="362877"/>
                  </a:lnTo>
                  <a:lnTo>
                    <a:pt x="25196" y="322681"/>
                  </a:lnTo>
                  <a:lnTo>
                    <a:pt x="29832" y="284632"/>
                  </a:lnTo>
                  <a:lnTo>
                    <a:pt x="50698" y="215290"/>
                  </a:lnTo>
                  <a:lnTo>
                    <a:pt x="86245" y="155448"/>
                  </a:lnTo>
                  <a:lnTo>
                    <a:pt x="135483" y="105740"/>
                  </a:lnTo>
                  <a:lnTo>
                    <a:pt x="197650" y="66675"/>
                  </a:lnTo>
                  <a:lnTo>
                    <a:pt x="232905" y="51485"/>
                  </a:lnTo>
                  <a:lnTo>
                    <a:pt x="271183" y="39128"/>
                  </a:lnTo>
                  <a:lnTo>
                    <a:pt x="312140" y="29756"/>
                  </a:lnTo>
                  <a:lnTo>
                    <a:pt x="355688" y="23444"/>
                  </a:lnTo>
                  <a:lnTo>
                    <a:pt x="401688" y="20281"/>
                  </a:lnTo>
                  <a:lnTo>
                    <a:pt x="449249" y="20281"/>
                  </a:lnTo>
                  <a:lnTo>
                    <a:pt x="500545" y="23672"/>
                  </a:lnTo>
                  <a:lnTo>
                    <a:pt x="553173" y="30391"/>
                  </a:lnTo>
                  <a:lnTo>
                    <a:pt x="607771" y="40551"/>
                  </a:lnTo>
                  <a:lnTo>
                    <a:pt x="664210" y="54229"/>
                  </a:lnTo>
                  <a:lnTo>
                    <a:pt x="712609" y="68427"/>
                  </a:lnTo>
                  <a:lnTo>
                    <a:pt x="760730" y="84709"/>
                  </a:lnTo>
                  <a:lnTo>
                    <a:pt x="808456" y="102997"/>
                  </a:lnTo>
                  <a:lnTo>
                    <a:pt x="855687" y="123202"/>
                  </a:lnTo>
                  <a:lnTo>
                    <a:pt x="902322" y="145237"/>
                  </a:lnTo>
                  <a:lnTo>
                    <a:pt x="948258" y="168973"/>
                  </a:lnTo>
                  <a:lnTo>
                    <a:pt x="993381" y="194348"/>
                  </a:lnTo>
                  <a:lnTo>
                    <a:pt x="1037602" y="221259"/>
                  </a:lnTo>
                  <a:lnTo>
                    <a:pt x="1080795" y="249618"/>
                  </a:lnTo>
                  <a:lnTo>
                    <a:pt x="1122870" y="279311"/>
                  </a:lnTo>
                  <a:lnTo>
                    <a:pt x="1163726" y="310261"/>
                  </a:lnTo>
                  <a:lnTo>
                    <a:pt x="1203248" y="342353"/>
                  </a:lnTo>
                  <a:lnTo>
                    <a:pt x="1241336" y="375526"/>
                  </a:lnTo>
                  <a:lnTo>
                    <a:pt x="1277874" y="409663"/>
                  </a:lnTo>
                  <a:lnTo>
                    <a:pt x="1312773" y="444665"/>
                  </a:lnTo>
                  <a:lnTo>
                    <a:pt x="1345933" y="480453"/>
                  </a:lnTo>
                  <a:lnTo>
                    <a:pt x="1377226" y="516928"/>
                  </a:lnTo>
                  <a:lnTo>
                    <a:pt x="1406563" y="553999"/>
                  </a:lnTo>
                  <a:lnTo>
                    <a:pt x="1433842" y="591553"/>
                  </a:lnTo>
                  <a:lnTo>
                    <a:pt x="1458950" y="629513"/>
                  </a:lnTo>
                  <a:lnTo>
                    <a:pt x="1481785" y="667791"/>
                  </a:lnTo>
                  <a:lnTo>
                    <a:pt x="1502232" y="706272"/>
                  </a:lnTo>
                  <a:lnTo>
                    <a:pt x="1520215" y="744880"/>
                  </a:lnTo>
                  <a:lnTo>
                    <a:pt x="1535595" y="783501"/>
                  </a:lnTo>
                  <a:lnTo>
                    <a:pt x="1548295" y="822058"/>
                  </a:lnTo>
                  <a:lnTo>
                    <a:pt x="1558201" y="860450"/>
                  </a:lnTo>
                  <a:lnTo>
                    <a:pt x="1566024" y="904722"/>
                  </a:lnTo>
                  <a:lnTo>
                    <a:pt x="1569580" y="946988"/>
                  </a:lnTo>
                  <a:lnTo>
                    <a:pt x="1569580" y="819467"/>
                  </a:lnTo>
                  <a:lnTo>
                    <a:pt x="1545120" y="752132"/>
                  </a:lnTo>
                  <a:lnTo>
                    <a:pt x="1527581" y="713765"/>
                  </a:lnTo>
                  <a:lnTo>
                    <a:pt x="1507655" y="675500"/>
                  </a:lnTo>
                  <a:lnTo>
                    <a:pt x="1485442" y="637425"/>
                  </a:lnTo>
                  <a:lnTo>
                    <a:pt x="1461020" y="599617"/>
                  </a:lnTo>
                  <a:lnTo>
                    <a:pt x="1434515" y="562165"/>
                  </a:lnTo>
                  <a:lnTo>
                    <a:pt x="1405991" y="525170"/>
                  </a:lnTo>
                  <a:lnTo>
                    <a:pt x="1375562" y="488708"/>
                  </a:lnTo>
                  <a:lnTo>
                    <a:pt x="1343329" y="452869"/>
                  </a:lnTo>
                  <a:lnTo>
                    <a:pt x="1309382" y="417741"/>
                  </a:lnTo>
                  <a:lnTo>
                    <a:pt x="1273810" y="383413"/>
                  </a:lnTo>
                  <a:lnTo>
                    <a:pt x="1236726" y="349961"/>
                  </a:lnTo>
                  <a:lnTo>
                    <a:pt x="1198206" y="317474"/>
                  </a:lnTo>
                  <a:lnTo>
                    <a:pt x="1158367" y="286054"/>
                  </a:lnTo>
                  <a:lnTo>
                    <a:pt x="1117295" y="255778"/>
                  </a:lnTo>
                  <a:lnTo>
                    <a:pt x="1075080" y="226733"/>
                  </a:lnTo>
                  <a:lnTo>
                    <a:pt x="1031836" y="198996"/>
                  </a:lnTo>
                  <a:lnTo>
                    <a:pt x="987640" y="172681"/>
                  </a:lnTo>
                  <a:lnTo>
                    <a:pt x="942606" y="147840"/>
                  </a:lnTo>
                  <a:lnTo>
                    <a:pt x="896823" y="124587"/>
                  </a:lnTo>
                  <a:lnTo>
                    <a:pt x="850379" y="102997"/>
                  </a:lnTo>
                  <a:lnTo>
                    <a:pt x="803389" y="83172"/>
                  </a:lnTo>
                  <a:lnTo>
                    <a:pt x="755929" y="65176"/>
                  </a:lnTo>
                  <a:lnTo>
                    <a:pt x="708113" y="49110"/>
                  </a:lnTo>
                  <a:lnTo>
                    <a:pt x="660031" y="35064"/>
                  </a:lnTo>
                  <a:lnTo>
                    <a:pt x="601789" y="20929"/>
                  </a:lnTo>
                  <a:lnTo>
                    <a:pt x="598297" y="20281"/>
                  </a:lnTo>
                  <a:lnTo>
                    <a:pt x="545452" y="10439"/>
                  </a:lnTo>
                  <a:lnTo>
                    <a:pt x="491147" y="3505"/>
                  </a:lnTo>
                  <a:lnTo>
                    <a:pt x="438200" y="0"/>
                  </a:lnTo>
                  <a:lnTo>
                    <a:pt x="389128" y="0"/>
                  </a:lnTo>
                  <a:lnTo>
                    <a:pt x="341655" y="3276"/>
                  </a:lnTo>
                  <a:lnTo>
                    <a:pt x="296722" y="9779"/>
                  </a:lnTo>
                  <a:lnTo>
                    <a:pt x="254444" y="19456"/>
                  </a:lnTo>
                  <a:lnTo>
                    <a:pt x="214947" y="32219"/>
                  </a:lnTo>
                  <a:lnTo>
                    <a:pt x="178346" y="47980"/>
                  </a:lnTo>
                  <a:lnTo>
                    <a:pt x="144792" y="66675"/>
                  </a:lnTo>
                  <a:lnTo>
                    <a:pt x="87287" y="112534"/>
                  </a:lnTo>
                  <a:lnTo>
                    <a:pt x="43408" y="169138"/>
                  </a:lnTo>
                  <a:lnTo>
                    <a:pt x="14185" y="235889"/>
                  </a:lnTo>
                  <a:lnTo>
                    <a:pt x="609" y="312115"/>
                  </a:lnTo>
                  <a:lnTo>
                    <a:pt x="0" y="353606"/>
                  </a:lnTo>
                  <a:lnTo>
                    <a:pt x="3670" y="397217"/>
                  </a:lnTo>
                  <a:lnTo>
                    <a:pt x="11772" y="442899"/>
                  </a:lnTo>
                  <a:lnTo>
                    <a:pt x="21551" y="481050"/>
                  </a:lnTo>
                  <a:lnTo>
                    <a:pt x="34023" y="519353"/>
                  </a:lnTo>
                  <a:lnTo>
                    <a:pt x="49060" y="557733"/>
                  </a:lnTo>
                  <a:lnTo>
                    <a:pt x="66598" y="596099"/>
                  </a:lnTo>
                  <a:lnTo>
                    <a:pt x="86525" y="634365"/>
                  </a:lnTo>
                  <a:lnTo>
                    <a:pt x="108737" y="672452"/>
                  </a:lnTo>
                  <a:lnTo>
                    <a:pt x="133159" y="710247"/>
                  </a:lnTo>
                  <a:lnTo>
                    <a:pt x="159664" y="747699"/>
                  </a:lnTo>
                  <a:lnTo>
                    <a:pt x="188188" y="784694"/>
                  </a:lnTo>
                  <a:lnTo>
                    <a:pt x="218617" y="821156"/>
                  </a:lnTo>
                  <a:lnTo>
                    <a:pt x="250850" y="856996"/>
                  </a:lnTo>
                  <a:lnTo>
                    <a:pt x="284797" y="892124"/>
                  </a:lnTo>
                  <a:lnTo>
                    <a:pt x="320370" y="926452"/>
                  </a:lnTo>
                  <a:lnTo>
                    <a:pt x="357454" y="959904"/>
                  </a:lnTo>
                  <a:lnTo>
                    <a:pt x="395973" y="992390"/>
                  </a:lnTo>
                  <a:lnTo>
                    <a:pt x="435813" y="1023810"/>
                  </a:lnTo>
                  <a:lnTo>
                    <a:pt x="476885" y="1054087"/>
                  </a:lnTo>
                  <a:lnTo>
                    <a:pt x="519099" y="1083144"/>
                  </a:lnTo>
                  <a:lnTo>
                    <a:pt x="562343" y="1110869"/>
                  </a:lnTo>
                  <a:lnTo>
                    <a:pt x="606539" y="1137196"/>
                  </a:lnTo>
                  <a:lnTo>
                    <a:pt x="651573" y="1162024"/>
                  </a:lnTo>
                  <a:lnTo>
                    <a:pt x="697357" y="1185278"/>
                  </a:lnTo>
                  <a:lnTo>
                    <a:pt x="743800" y="1206868"/>
                  </a:lnTo>
                  <a:lnTo>
                    <a:pt x="790790" y="1226693"/>
                  </a:lnTo>
                  <a:lnTo>
                    <a:pt x="838250" y="1244688"/>
                  </a:lnTo>
                  <a:lnTo>
                    <a:pt x="886066" y="1260754"/>
                  </a:lnTo>
                  <a:lnTo>
                    <a:pt x="934148" y="1274813"/>
                  </a:lnTo>
                  <a:lnTo>
                    <a:pt x="992378" y="1288935"/>
                  </a:lnTo>
                  <a:lnTo>
                    <a:pt x="1048715" y="1299425"/>
                  </a:lnTo>
                  <a:lnTo>
                    <a:pt x="1103020" y="1306372"/>
                  </a:lnTo>
                  <a:lnTo>
                    <a:pt x="1155179" y="1309827"/>
                  </a:lnTo>
                  <a:lnTo>
                    <a:pt x="1205877" y="1309827"/>
                  </a:lnTo>
                  <a:lnTo>
                    <a:pt x="1252499" y="1306614"/>
                  </a:lnTo>
                  <a:lnTo>
                    <a:pt x="1297432" y="1300111"/>
                  </a:lnTo>
                  <a:lnTo>
                    <a:pt x="1339710" y="1290434"/>
                  </a:lnTo>
                  <a:lnTo>
                    <a:pt x="1379207" y="1277683"/>
                  </a:lnTo>
                  <a:lnTo>
                    <a:pt x="1415783" y="1261922"/>
                  </a:lnTo>
                  <a:lnTo>
                    <a:pt x="1449336" y="1243228"/>
                  </a:lnTo>
                  <a:lnTo>
                    <a:pt x="1506842" y="1197394"/>
                  </a:lnTo>
                  <a:lnTo>
                    <a:pt x="1550708" y="1140777"/>
                  </a:lnTo>
                  <a:lnTo>
                    <a:pt x="1579943" y="1074039"/>
                  </a:lnTo>
                  <a:lnTo>
                    <a:pt x="1593532" y="997788"/>
                  </a:lnTo>
                  <a:lnTo>
                    <a:pt x="1593697" y="987183"/>
                  </a:lnTo>
                  <a:lnTo>
                    <a:pt x="1594154" y="956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3236"/>
              <a:ext cx="2551086" cy="43016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6" y="9283899"/>
              <a:ext cx="199002" cy="19748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09626" y="9043236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552870" y="9123881"/>
            <a:ext cx="139446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08393" y="4608388"/>
            <a:ext cx="14921865" cy="4873625"/>
            <a:chOff x="1008393" y="4608388"/>
            <a:chExt cx="14921865" cy="4873625"/>
          </a:xfrm>
        </p:grpSpPr>
        <p:sp>
          <p:nvSpPr>
            <p:cNvPr id="13" name="object 13" descr=""/>
            <p:cNvSpPr/>
            <p:nvPr/>
          </p:nvSpPr>
          <p:spPr>
            <a:xfrm>
              <a:off x="3234933" y="913044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08393" y="913157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358114" y="460838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8658" y="354543"/>
                  </a:moveTo>
                  <a:lnTo>
                    <a:pt x="175906" y="354543"/>
                  </a:lnTo>
                  <a:lnTo>
                    <a:pt x="174767" y="297784"/>
                  </a:lnTo>
                  <a:lnTo>
                    <a:pt x="169718" y="254371"/>
                  </a:lnTo>
                  <a:lnTo>
                    <a:pt x="138080" y="200856"/>
                  </a:lnTo>
                  <a:lnTo>
                    <a:pt x="61378" y="180545"/>
                  </a:lnTo>
                  <a:lnTo>
                    <a:pt x="0" y="178636"/>
                  </a:lnTo>
                  <a:lnTo>
                    <a:pt x="0" y="175906"/>
                  </a:lnTo>
                  <a:lnTo>
                    <a:pt x="61378" y="173998"/>
                  </a:lnTo>
                  <a:lnTo>
                    <a:pt x="106588" y="167152"/>
                  </a:lnTo>
                  <a:lnTo>
                    <a:pt x="158306" y="131920"/>
                  </a:lnTo>
                  <a:lnTo>
                    <a:pt x="174767" y="56758"/>
                  </a:lnTo>
                  <a:lnTo>
                    <a:pt x="175906" y="0"/>
                  </a:lnTo>
                  <a:lnTo>
                    <a:pt x="178658" y="0"/>
                  </a:lnTo>
                  <a:lnTo>
                    <a:pt x="179795" y="56758"/>
                  </a:lnTo>
                  <a:lnTo>
                    <a:pt x="184842" y="100171"/>
                  </a:lnTo>
                  <a:lnTo>
                    <a:pt x="216475" y="153686"/>
                  </a:lnTo>
                  <a:lnTo>
                    <a:pt x="293179" y="173998"/>
                  </a:lnTo>
                  <a:lnTo>
                    <a:pt x="354564" y="175906"/>
                  </a:lnTo>
                  <a:lnTo>
                    <a:pt x="354564" y="178636"/>
                  </a:lnTo>
                  <a:lnTo>
                    <a:pt x="293179" y="180545"/>
                  </a:lnTo>
                  <a:lnTo>
                    <a:pt x="247967" y="187391"/>
                  </a:lnTo>
                  <a:lnTo>
                    <a:pt x="196251" y="222622"/>
                  </a:lnTo>
                  <a:lnTo>
                    <a:pt x="179795" y="297784"/>
                  </a:lnTo>
                  <a:lnTo>
                    <a:pt x="178658" y="35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1115" y="4691368"/>
              <a:ext cx="188562" cy="18858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575240" y="460838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8658" y="354543"/>
                  </a:moveTo>
                  <a:lnTo>
                    <a:pt x="175906" y="354543"/>
                  </a:lnTo>
                  <a:lnTo>
                    <a:pt x="174767" y="297784"/>
                  </a:lnTo>
                  <a:lnTo>
                    <a:pt x="169718" y="254371"/>
                  </a:lnTo>
                  <a:lnTo>
                    <a:pt x="138080" y="200856"/>
                  </a:lnTo>
                  <a:lnTo>
                    <a:pt x="61378" y="180545"/>
                  </a:lnTo>
                  <a:lnTo>
                    <a:pt x="0" y="178636"/>
                  </a:lnTo>
                  <a:lnTo>
                    <a:pt x="0" y="175906"/>
                  </a:lnTo>
                  <a:lnTo>
                    <a:pt x="61378" y="173998"/>
                  </a:lnTo>
                  <a:lnTo>
                    <a:pt x="106588" y="167152"/>
                  </a:lnTo>
                  <a:lnTo>
                    <a:pt x="158306" y="131920"/>
                  </a:lnTo>
                  <a:lnTo>
                    <a:pt x="174767" y="56758"/>
                  </a:lnTo>
                  <a:lnTo>
                    <a:pt x="175906" y="0"/>
                  </a:lnTo>
                  <a:lnTo>
                    <a:pt x="178658" y="0"/>
                  </a:lnTo>
                  <a:lnTo>
                    <a:pt x="179795" y="56758"/>
                  </a:lnTo>
                  <a:lnTo>
                    <a:pt x="184842" y="100171"/>
                  </a:lnTo>
                  <a:lnTo>
                    <a:pt x="216475" y="153686"/>
                  </a:lnTo>
                  <a:lnTo>
                    <a:pt x="293179" y="173998"/>
                  </a:lnTo>
                  <a:lnTo>
                    <a:pt x="354564" y="175906"/>
                  </a:lnTo>
                  <a:lnTo>
                    <a:pt x="354564" y="178636"/>
                  </a:lnTo>
                  <a:lnTo>
                    <a:pt x="293179" y="180545"/>
                  </a:lnTo>
                  <a:lnTo>
                    <a:pt x="247967" y="187391"/>
                  </a:lnTo>
                  <a:lnTo>
                    <a:pt x="196251" y="222622"/>
                  </a:lnTo>
                  <a:lnTo>
                    <a:pt x="179795" y="297784"/>
                  </a:lnTo>
                  <a:lnTo>
                    <a:pt x="178658" y="35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8241" y="4691368"/>
              <a:ext cx="188562" cy="18858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664761" y="781608"/>
            <a:ext cx="182626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330">
                <a:solidFill>
                  <a:srgbClr val="201F1B"/>
                </a:solidFill>
                <a:latin typeface="Arial Black"/>
                <a:cs typeface="Arial Black"/>
              </a:rPr>
              <a:t>WI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55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43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3</a:t>
            </a:r>
            <a:r>
              <a:rPr dirty="0" sz="1450" spc="-27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39982" y="9123881"/>
            <a:ext cx="74612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3237"/>
              <a:ext cx="2551086" cy="4301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91530" y="3712396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9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4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5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1" y="209427"/>
                  </a:lnTo>
                  <a:lnTo>
                    <a:pt x="6655249" y="251743"/>
                  </a:lnTo>
                  <a:lnTo>
                    <a:pt x="6664368" y="296370"/>
                  </a:lnTo>
                  <a:lnTo>
                    <a:pt x="6666962" y="334923"/>
                  </a:lnTo>
                  <a:lnTo>
                    <a:pt x="6666962" y="539431"/>
                  </a:lnTo>
                  <a:lnTo>
                    <a:pt x="6664368" y="577985"/>
                  </a:lnTo>
                  <a:lnTo>
                    <a:pt x="6655249" y="622612"/>
                  </a:lnTo>
                  <a:lnTo>
                    <a:pt x="6640551" y="664927"/>
                  </a:lnTo>
                  <a:lnTo>
                    <a:pt x="6620682" y="704524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7" y="827539"/>
                  </a:lnTo>
                  <a:lnTo>
                    <a:pt x="6458071" y="847409"/>
                  </a:lnTo>
                  <a:lnTo>
                    <a:pt x="6415755" y="862107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992061" y="3712397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8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89" y="251703"/>
                  </a:lnTo>
                  <a:lnTo>
                    <a:pt x="6663306" y="296323"/>
                  </a:lnTo>
                  <a:lnTo>
                    <a:pt x="6666436" y="342845"/>
                  </a:lnTo>
                  <a:lnTo>
                    <a:pt x="6666436" y="531370"/>
                  </a:lnTo>
                  <a:lnTo>
                    <a:pt x="6663306" y="577893"/>
                  </a:lnTo>
                  <a:lnTo>
                    <a:pt x="6654189" y="622512"/>
                  </a:lnTo>
                  <a:lnTo>
                    <a:pt x="6639494" y="664821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3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6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3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674261" y="3913724"/>
            <a:ext cx="1302385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120">
                <a:latin typeface="SimSun"/>
                <a:cs typeface="SimSun"/>
              </a:rPr>
              <a:t>設計動機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90581" y="3693347"/>
            <a:ext cx="933450" cy="912494"/>
            <a:chOff x="790581" y="3693347"/>
            <a:chExt cx="933450" cy="912494"/>
          </a:xfrm>
        </p:grpSpPr>
        <p:sp>
          <p:nvSpPr>
            <p:cNvPr id="9" name="object 9" descr=""/>
            <p:cNvSpPr/>
            <p:nvPr/>
          </p:nvSpPr>
          <p:spPr>
            <a:xfrm>
              <a:off x="809624" y="3712396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5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9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3"/>
                  </a:lnTo>
                  <a:lnTo>
                    <a:pt x="850278" y="169831"/>
                  </a:lnTo>
                  <a:lnTo>
                    <a:pt x="870147" y="209427"/>
                  </a:lnTo>
                  <a:lnTo>
                    <a:pt x="884845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5" y="622612"/>
                  </a:lnTo>
                  <a:lnTo>
                    <a:pt x="870147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9"/>
                  </a:lnTo>
                  <a:lnTo>
                    <a:pt x="645351" y="862107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9631" y="3712397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2" y="555442"/>
                  </a:moveTo>
                  <a:lnTo>
                    <a:pt x="884715" y="622512"/>
                  </a:lnTo>
                  <a:lnTo>
                    <a:pt x="870019" y="664821"/>
                  </a:lnTo>
                  <a:lnTo>
                    <a:pt x="850154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3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6"/>
                  </a:lnTo>
                  <a:lnTo>
                    <a:pt x="825526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2" y="31877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143727" y="3942299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3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973011" y="4894403"/>
            <a:ext cx="6704965" cy="912494"/>
            <a:chOff x="1973011" y="4894403"/>
            <a:chExt cx="6704965" cy="912494"/>
          </a:xfrm>
        </p:grpSpPr>
        <p:sp>
          <p:nvSpPr>
            <p:cNvPr id="13" name="object 13" descr=""/>
            <p:cNvSpPr/>
            <p:nvPr/>
          </p:nvSpPr>
          <p:spPr>
            <a:xfrm>
              <a:off x="1991530" y="4913454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5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1" y="209427"/>
                  </a:lnTo>
                  <a:lnTo>
                    <a:pt x="6655249" y="251743"/>
                  </a:lnTo>
                  <a:lnTo>
                    <a:pt x="6664368" y="296370"/>
                  </a:lnTo>
                  <a:lnTo>
                    <a:pt x="6666962" y="334923"/>
                  </a:lnTo>
                  <a:lnTo>
                    <a:pt x="6666962" y="539431"/>
                  </a:lnTo>
                  <a:lnTo>
                    <a:pt x="6664368" y="577985"/>
                  </a:lnTo>
                  <a:lnTo>
                    <a:pt x="6655249" y="622612"/>
                  </a:lnTo>
                  <a:lnTo>
                    <a:pt x="6640551" y="664927"/>
                  </a:lnTo>
                  <a:lnTo>
                    <a:pt x="6620682" y="704523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7" y="827539"/>
                  </a:lnTo>
                  <a:lnTo>
                    <a:pt x="6458071" y="847408"/>
                  </a:lnTo>
                  <a:lnTo>
                    <a:pt x="6415755" y="862106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92061" y="4913453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8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89" y="251703"/>
                  </a:lnTo>
                  <a:lnTo>
                    <a:pt x="6663306" y="296323"/>
                  </a:lnTo>
                  <a:lnTo>
                    <a:pt x="6666436" y="342845"/>
                  </a:lnTo>
                  <a:lnTo>
                    <a:pt x="6666436" y="531370"/>
                  </a:lnTo>
                  <a:lnTo>
                    <a:pt x="6663306" y="577893"/>
                  </a:lnTo>
                  <a:lnTo>
                    <a:pt x="6654189" y="622512"/>
                  </a:lnTo>
                  <a:lnTo>
                    <a:pt x="6639494" y="664821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3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3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5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674261" y="5114780"/>
            <a:ext cx="1302385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120">
                <a:latin typeface="SimSun"/>
                <a:cs typeface="SimSun"/>
              </a:rPr>
              <a:t>設計目的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90581" y="4894403"/>
            <a:ext cx="933450" cy="912494"/>
            <a:chOff x="790581" y="4894403"/>
            <a:chExt cx="933450" cy="912494"/>
          </a:xfrm>
        </p:grpSpPr>
        <p:sp>
          <p:nvSpPr>
            <p:cNvPr id="17" name="object 17" descr=""/>
            <p:cNvSpPr/>
            <p:nvPr/>
          </p:nvSpPr>
          <p:spPr>
            <a:xfrm>
              <a:off x="809624" y="4913454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5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3"/>
                  </a:lnTo>
                  <a:lnTo>
                    <a:pt x="850278" y="169831"/>
                  </a:lnTo>
                  <a:lnTo>
                    <a:pt x="870147" y="209427"/>
                  </a:lnTo>
                  <a:lnTo>
                    <a:pt x="884845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5" y="622612"/>
                  </a:lnTo>
                  <a:lnTo>
                    <a:pt x="870147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9631" y="4913453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2" y="555442"/>
                  </a:moveTo>
                  <a:lnTo>
                    <a:pt x="884715" y="622512"/>
                  </a:lnTo>
                  <a:lnTo>
                    <a:pt x="870020" y="664821"/>
                  </a:lnTo>
                  <a:lnTo>
                    <a:pt x="850154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6"/>
                  </a:lnTo>
                  <a:lnTo>
                    <a:pt x="825526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2" y="31877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143727" y="5143355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4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973011" y="6095460"/>
            <a:ext cx="6704965" cy="912494"/>
            <a:chOff x="1973011" y="6095460"/>
            <a:chExt cx="6704965" cy="912494"/>
          </a:xfrm>
        </p:grpSpPr>
        <p:sp>
          <p:nvSpPr>
            <p:cNvPr id="21" name="object 21" descr=""/>
            <p:cNvSpPr/>
            <p:nvPr/>
          </p:nvSpPr>
          <p:spPr>
            <a:xfrm>
              <a:off x="1991530" y="6114510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4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6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6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1" y="209427"/>
                  </a:lnTo>
                  <a:lnTo>
                    <a:pt x="6655249" y="251743"/>
                  </a:lnTo>
                  <a:lnTo>
                    <a:pt x="6664368" y="296370"/>
                  </a:lnTo>
                  <a:lnTo>
                    <a:pt x="6666962" y="334924"/>
                  </a:lnTo>
                  <a:lnTo>
                    <a:pt x="6666962" y="539431"/>
                  </a:lnTo>
                  <a:lnTo>
                    <a:pt x="6664368" y="577985"/>
                  </a:lnTo>
                  <a:lnTo>
                    <a:pt x="6655249" y="622612"/>
                  </a:lnTo>
                  <a:lnTo>
                    <a:pt x="6640551" y="664927"/>
                  </a:lnTo>
                  <a:lnTo>
                    <a:pt x="6620682" y="704524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7" y="827539"/>
                  </a:lnTo>
                  <a:lnTo>
                    <a:pt x="6458071" y="847408"/>
                  </a:lnTo>
                  <a:lnTo>
                    <a:pt x="6415755" y="862107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92061" y="6114510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8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89" y="251703"/>
                  </a:lnTo>
                  <a:lnTo>
                    <a:pt x="6663306" y="296323"/>
                  </a:lnTo>
                  <a:lnTo>
                    <a:pt x="6666436" y="342845"/>
                  </a:lnTo>
                  <a:lnTo>
                    <a:pt x="6666436" y="531370"/>
                  </a:lnTo>
                  <a:lnTo>
                    <a:pt x="6663307" y="577893"/>
                  </a:lnTo>
                  <a:lnTo>
                    <a:pt x="6654190" y="622512"/>
                  </a:lnTo>
                  <a:lnTo>
                    <a:pt x="6639494" y="664821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3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5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207685" y="6315837"/>
            <a:ext cx="2235200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185">
                <a:latin typeface="SimSun"/>
                <a:cs typeface="SimSun"/>
              </a:rPr>
              <a:t>問題定義</a:t>
            </a:r>
            <a:r>
              <a:rPr dirty="0" sz="2400" spc="160">
                <a:latin typeface="Tahoma"/>
                <a:cs typeface="Tahoma"/>
              </a:rPr>
              <a:t>&amp;</a:t>
            </a:r>
            <a:r>
              <a:rPr dirty="0" sz="2400" spc="-385">
                <a:latin typeface="Tahoma"/>
                <a:cs typeface="Tahoma"/>
              </a:rPr>
              <a:t> </a:t>
            </a:r>
            <a:r>
              <a:rPr dirty="0" sz="2400" spc="65">
                <a:latin typeface="SimSun"/>
                <a:cs typeface="SimSun"/>
              </a:rPr>
              <a:t>描述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90581" y="6095460"/>
            <a:ext cx="933450" cy="912494"/>
            <a:chOff x="790581" y="6095460"/>
            <a:chExt cx="933450" cy="912494"/>
          </a:xfrm>
        </p:grpSpPr>
        <p:sp>
          <p:nvSpPr>
            <p:cNvPr id="25" name="object 25" descr=""/>
            <p:cNvSpPr/>
            <p:nvPr/>
          </p:nvSpPr>
          <p:spPr>
            <a:xfrm>
              <a:off x="809624" y="6114511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5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4"/>
                  </a:lnTo>
                  <a:lnTo>
                    <a:pt x="850278" y="169831"/>
                  </a:lnTo>
                  <a:lnTo>
                    <a:pt x="870147" y="209427"/>
                  </a:lnTo>
                  <a:lnTo>
                    <a:pt x="884845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5" y="622612"/>
                  </a:lnTo>
                  <a:lnTo>
                    <a:pt x="870147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9631" y="6114510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2" y="555443"/>
                  </a:moveTo>
                  <a:lnTo>
                    <a:pt x="884715" y="622512"/>
                  </a:lnTo>
                  <a:lnTo>
                    <a:pt x="870020" y="664821"/>
                  </a:lnTo>
                  <a:lnTo>
                    <a:pt x="850154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8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6"/>
                  </a:lnTo>
                  <a:lnTo>
                    <a:pt x="825526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2" y="31877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143727" y="6344412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5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973011" y="7296518"/>
            <a:ext cx="6704965" cy="912494"/>
            <a:chOff x="1973011" y="7296518"/>
            <a:chExt cx="6704965" cy="912494"/>
          </a:xfrm>
        </p:grpSpPr>
        <p:sp>
          <p:nvSpPr>
            <p:cNvPr id="29" name="object 29" descr=""/>
            <p:cNvSpPr/>
            <p:nvPr/>
          </p:nvSpPr>
          <p:spPr>
            <a:xfrm>
              <a:off x="1991530" y="7315567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4"/>
                  </a:lnTo>
                  <a:lnTo>
                    <a:pt x="26946" y="664928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8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6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6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1" y="209428"/>
                  </a:lnTo>
                  <a:lnTo>
                    <a:pt x="6655249" y="251743"/>
                  </a:lnTo>
                  <a:lnTo>
                    <a:pt x="6664368" y="296370"/>
                  </a:lnTo>
                  <a:lnTo>
                    <a:pt x="6666962" y="334924"/>
                  </a:lnTo>
                  <a:lnTo>
                    <a:pt x="6666962" y="539431"/>
                  </a:lnTo>
                  <a:lnTo>
                    <a:pt x="6664368" y="577985"/>
                  </a:lnTo>
                  <a:lnTo>
                    <a:pt x="6655249" y="622612"/>
                  </a:lnTo>
                  <a:lnTo>
                    <a:pt x="6640551" y="664928"/>
                  </a:lnTo>
                  <a:lnTo>
                    <a:pt x="6620682" y="704524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7" y="827539"/>
                  </a:lnTo>
                  <a:lnTo>
                    <a:pt x="6458071" y="847408"/>
                  </a:lnTo>
                  <a:lnTo>
                    <a:pt x="6415755" y="862107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992061" y="7315568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8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89" y="251703"/>
                  </a:lnTo>
                  <a:lnTo>
                    <a:pt x="6663306" y="296323"/>
                  </a:lnTo>
                  <a:lnTo>
                    <a:pt x="6666436" y="342845"/>
                  </a:lnTo>
                  <a:lnTo>
                    <a:pt x="6666436" y="531370"/>
                  </a:lnTo>
                  <a:lnTo>
                    <a:pt x="6663306" y="577893"/>
                  </a:lnTo>
                  <a:lnTo>
                    <a:pt x="6654189" y="622512"/>
                  </a:lnTo>
                  <a:lnTo>
                    <a:pt x="6639494" y="664821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3" y="871086"/>
                  </a:lnTo>
                  <a:lnTo>
                    <a:pt x="251703" y="861969"/>
                  </a:lnTo>
                  <a:lnTo>
                    <a:pt x="209394" y="847274"/>
                  </a:lnTo>
                  <a:lnTo>
                    <a:pt x="169804" y="827408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5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674261" y="7516894"/>
            <a:ext cx="1302385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120">
                <a:latin typeface="SimSun"/>
                <a:cs typeface="SimSun"/>
              </a:rPr>
              <a:t>設計方法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90581" y="7296518"/>
            <a:ext cx="933450" cy="912494"/>
            <a:chOff x="790581" y="7296518"/>
            <a:chExt cx="933450" cy="912494"/>
          </a:xfrm>
        </p:grpSpPr>
        <p:sp>
          <p:nvSpPr>
            <p:cNvPr id="33" name="object 33" descr=""/>
            <p:cNvSpPr/>
            <p:nvPr/>
          </p:nvSpPr>
          <p:spPr>
            <a:xfrm>
              <a:off x="809624" y="7315568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5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4"/>
                  </a:lnTo>
                  <a:lnTo>
                    <a:pt x="850278" y="169831"/>
                  </a:lnTo>
                  <a:lnTo>
                    <a:pt x="870147" y="209427"/>
                  </a:lnTo>
                  <a:lnTo>
                    <a:pt x="884845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5" y="622612"/>
                  </a:lnTo>
                  <a:lnTo>
                    <a:pt x="870147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09631" y="7315568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2" y="555442"/>
                  </a:moveTo>
                  <a:lnTo>
                    <a:pt x="884715" y="622512"/>
                  </a:lnTo>
                  <a:lnTo>
                    <a:pt x="870020" y="664821"/>
                  </a:lnTo>
                  <a:lnTo>
                    <a:pt x="850154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8"/>
                  </a:lnTo>
                  <a:lnTo>
                    <a:pt x="687568" y="847274"/>
                  </a:lnTo>
                  <a:lnTo>
                    <a:pt x="645259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3" y="861969"/>
                  </a:lnTo>
                  <a:lnTo>
                    <a:pt x="209404" y="847274"/>
                  </a:lnTo>
                  <a:lnTo>
                    <a:pt x="169815" y="827408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8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6"/>
                  </a:lnTo>
                  <a:lnTo>
                    <a:pt x="825526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2" y="31877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143727" y="7545469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6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587579" y="3693347"/>
            <a:ext cx="933450" cy="912494"/>
            <a:chOff x="9587579" y="3693347"/>
            <a:chExt cx="933450" cy="912494"/>
          </a:xfrm>
        </p:grpSpPr>
        <p:sp>
          <p:nvSpPr>
            <p:cNvPr id="37" name="object 37" descr=""/>
            <p:cNvSpPr/>
            <p:nvPr/>
          </p:nvSpPr>
          <p:spPr>
            <a:xfrm>
              <a:off x="9606622" y="3712396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4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9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3"/>
                  </a:lnTo>
                  <a:lnTo>
                    <a:pt x="850278" y="169831"/>
                  </a:lnTo>
                  <a:lnTo>
                    <a:pt x="870148" y="209427"/>
                  </a:lnTo>
                  <a:lnTo>
                    <a:pt x="884846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6" y="622612"/>
                  </a:lnTo>
                  <a:lnTo>
                    <a:pt x="870148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9"/>
                  </a:lnTo>
                  <a:lnTo>
                    <a:pt x="645351" y="862107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606629" y="3712397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3" y="555437"/>
                  </a:moveTo>
                  <a:lnTo>
                    <a:pt x="884715" y="622512"/>
                  </a:lnTo>
                  <a:lnTo>
                    <a:pt x="870019" y="664821"/>
                  </a:lnTo>
                  <a:lnTo>
                    <a:pt x="850153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3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7"/>
                  </a:lnTo>
                  <a:lnTo>
                    <a:pt x="825526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3" y="31877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9940725" y="3942299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7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0792355" y="3693347"/>
            <a:ext cx="6704965" cy="912494"/>
            <a:chOff x="10792355" y="3693347"/>
            <a:chExt cx="6704965" cy="912494"/>
          </a:xfrm>
        </p:grpSpPr>
        <p:sp>
          <p:nvSpPr>
            <p:cNvPr id="41" name="object 41" descr=""/>
            <p:cNvSpPr/>
            <p:nvPr/>
          </p:nvSpPr>
          <p:spPr>
            <a:xfrm>
              <a:off x="10810874" y="3712396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9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6" y="704524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9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5"/>
                  </a:lnTo>
                  <a:lnTo>
                    <a:pt x="6534135" y="71447"/>
                  </a:lnTo>
                  <a:lnTo>
                    <a:pt x="6567066" y="100433"/>
                  </a:lnTo>
                  <a:lnTo>
                    <a:pt x="6596051" y="133364"/>
                  </a:lnTo>
                  <a:lnTo>
                    <a:pt x="6620683" y="169831"/>
                  </a:lnTo>
                  <a:lnTo>
                    <a:pt x="6640552" y="209427"/>
                  </a:lnTo>
                  <a:lnTo>
                    <a:pt x="6655250" y="251743"/>
                  </a:lnTo>
                  <a:lnTo>
                    <a:pt x="6664369" y="296370"/>
                  </a:lnTo>
                  <a:lnTo>
                    <a:pt x="6666962" y="334909"/>
                  </a:lnTo>
                  <a:lnTo>
                    <a:pt x="6666962" y="539446"/>
                  </a:lnTo>
                  <a:lnTo>
                    <a:pt x="6664369" y="577985"/>
                  </a:lnTo>
                  <a:lnTo>
                    <a:pt x="6655250" y="622612"/>
                  </a:lnTo>
                  <a:lnTo>
                    <a:pt x="6640552" y="664927"/>
                  </a:lnTo>
                  <a:lnTo>
                    <a:pt x="6620683" y="704524"/>
                  </a:lnTo>
                  <a:lnTo>
                    <a:pt x="6596051" y="740991"/>
                  </a:lnTo>
                  <a:lnTo>
                    <a:pt x="6567066" y="773922"/>
                  </a:lnTo>
                  <a:lnTo>
                    <a:pt x="6534135" y="802908"/>
                  </a:lnTo>
                  <a:lnTo>
                    <a:pt x="6497667" y="827539"/>
                  </a:lnTo>
                  <a:lnTo>
                    <a:pt x="6458071" y="847409"/>
                  </a:lnTo>
                  <a:lnTo>
                    <a:pt x="6415755" y="862107"/>
                  </a:lnTo>
                  <a:lnTo>
                    <a:pt x="6371129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811405" y="3712397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1"/>
                  </a:lnTo>
                  <a:lnTo>
                    <a:pt x="6496631" y="46807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90" y="251703"/>
                  </a:lnTo>
                  <a:lnTo>
                    <a:pt x="6663307" y="296323"/>
                  </a:lnTo>
                  <a:lnTo>
                    <a:pt x="6666436" y="342845"/>
                  </a:lnTo>
                  <a:lnTo>
                    <a:pt x="6666436" y="531371"/>
                  </a:lnTo>
                  <a:lnTo>
                    <a:pt x="6663307" y="577893"/>
                  </a:lnTo>
                  <a:lnTo>
                    <a:pt x="6654190" y="622513"/>
                  </a:lnTo>
                  <a:lnTo>
                    <a:pt x="6639494" y="664822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2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79"/>
                  </a:lnTo>
                  <a:lnTo>
                    <a:pt x="100416" y="773799"/>
                  </a:lnTo>
                  <a:lnTo>
                    <a:pt x="71436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3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2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3493607" y="3913724"/>
            <a:ext cx="1302385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120">
                <a:latin typeface="SimSun"/>
                <a:cs typeface="SimSun"/>
              </a:rPr>
              <a:t>問題解決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9587579" y="4894403"/>
            <a:ext cx="933450" cy="912494"/>
            <a:chOff x="9587579" y="4894403"/>
            <a:chExt cx="933450" cy="912494"/>
          </a:xfrm>
        </p:grpSpPr>
        <p:sp>
          <p:nvSpPr>
            <p:cNvPr id="45" name="object 45" descr=""/>
            <p:cNvSpPr/>
            <p:nvPr/>
          </p:nvSpPr>
          <p:spPr>
            <a:xfrm>
              <a:off x="9606622" y="4913454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4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3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3"/>
                  </a:lnTo>
                  <a:lnTo>
                    <a:pt x="850278" y="169831"/>
                  </a:lnTo>
                  <a:lnTo>
                    <a:pt x="870148" y="209427"/>
                  </a:lnTo>
                  <a:lnTo>
                    <a:pt x="884846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6" y="622612"/>
                  </a:lnTo>
                  <a:lnTo>
                    <a:pt x="870148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606629" y="4913453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3" y="555438"/>
                  </a:moveTo>
                  <a:lnTo>
                    <a:pt x="884715" y="622512"/>
                  </a:lnTo>
                  <a:lnTo>
                    <a:pt x="870019" y="664821"/>
                  </a:lnTo>
                  <a:lnTo>
                    <a:pt x="850153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7"/>
                  </a:lnTo>
                  <a:lnTo>
                    <a:pt x="825525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3" y="31877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940725" y="5143355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8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10770949" y="4894403"/>
            <a:ext cx="6704965" cy="912494"/>
            <a:chOff x="10770949" y="4894403"/>
            <a:chExt cx="6704965" cy="912494"/>
          </a:xfrm>
        </p:grpSpPr>
        <p:sp>
          <p:nvSpPr>
            <p:cNvPr id="49" name="object 49" descr=""/>
            <p:cNvSpPr/>
            <p:nvPr/>
          </p:nvSpPr>
          <p:spPr>
            <a:xfrm>
              <a:off x="10789467" y="4913454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6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0" y="26946"/>
                  </a:lnTo>
                  <a:lnTo>
                    <a:pt x="6497666" y="46815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2" y="209427"/>
                  </a:lnTo>
                  <a:lnTo>
                    <a:pt x="6655250" y="251743"/>
                  </a:lnTo>
                  <a:lnTo>
                    <a:pt x="6664368" y="296370"/>
                  </a:lnTo>
                  <a:lnTo>
                    <a:pt x="6666962" y="334918"/>
                  </a:lnTo>
                  <a:lnTo>
                    <a:pt x="6666962" y="539437"/>
                  </a:lnTo>
                  <a:lnTo>
                    <a:pt x="6664368" y="577985"/>
                  </a:lnTo>
                  <a:lnTo>
                    <a:pt x="6655250" y="622612"/>
                  </a:lnTo>
                  <a:lnTo>
                    <a:pt x="6640552" y="664927"/>
                  </a:lnTo>
                  <a:lnTo>
                    <a:pt x="6620682" y="704523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6" y="827539"/>
                  </a:lnTo>
                  <a:lnTo>
                    <a:pt x="6458070" y="847408"/>
                  </a:lnTo>
                  <a:lnTo>
                    <a:pt x="6415755" y="862106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789999" y="4913453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7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3"/>
                  </a:lnTo>
                  <a:lnTo>
                    <a:pt x="6654190" y="251703"/>
                  </a:lnTo>
                  <a:lnTo>
                    <a:pt x="6663307" y="296323"/>
                  </a:lnTo>
                  <a:lnTo>
                    <a:pt x="6666437" y="342845"/>
                  </a:lnTo>
                  <a:lnTo>
                    <a:pt x="6666437" y="531371"/>
                  </a:lnTo>
                  <a:lnTo>
                    <a:pt x="6663307" y="577893"/>
                  </a:lnTo>
                  <a:lnTo>
                    <a:pt x="6654190" y="622513"/>
                  </a:lnTo>
                  <a:lnTo>
                    <a:pt x="6639494" y="664822"/>
                  </a:lnTo>
                  <a:lnTo>
                    <a:pt x="6619628" y="704412"/>
                  </a:lnTo>
                  <a:lnTo>
                    <a:pt x="6595000" y="740874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2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5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13802746" y="5114780"/>
            <a:ext cx="641350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45">
                <a:latin typeface="SimSun"/>
                <a:cs typeface="SimSun"/>
              </a:rPr>
              <a:t>結語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800101" y="544204"/>
            <a:ext cx="16641444" cy="8937625"/>
            <a:chOff x="800101" y="544204"/>
            <a:chExt cx="16641444" cy="8937625"/>
          </a:xfrm>
        </p:grpSpPr>
        <p:sp>
          <p:nvSpPr>
            <p:cNvPr id="53" name="object 53" descr=""/>
            <p:cNvSpPr/>
            <p:nvPr/>
          </p:nvSpPr>
          <p:spPr>
            <a:xfrm>
              <a:off x="16524453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40" h="753744">
                  <a:moveTo>
                    <a:pt x="750404" y="374599"/>
                  </a:moveTo>
                  <a:lnTo>
                    <a:pt x="688213" y="373938"/>
                  </a:lnTo>
                  <a:lnTo>
                    <a:pt x="635330" y="371271"/>
                  </a:lnTo>
                  <a:lnTo>
                    <a:pt x="591058" y="365531"/>
                  </a:lnTo>
                  <a:lnTo>
                    <a:pt x="525424" y="340741"/>
                  </a:lnTo>
                  <a:lnTo>
                    <a:pt x="485622" y="291236"/>
                  </a:lnTo>
                  <a:lnTo>
                    <a:pt x="473621" y="254622"/>
                  </a:lnTo>
                  <a:lnTo>
                    <a:pt x="465924" y="208711"/>
                  </a:lnTo>
                  <a:lnTo>
                    <a:pt x="461835" y="152463"/>
                  </a:lnTo>
                  <a:lnTo>
                    <a:pt x="460629" y="84836"/>
                  </a:lnTo>
                  <a:lnTo>
                    <a:pt x="456107" y="84836"/>
                  </a:lnTo>
                  <a:lnTo>
                    <a:pt x="454901" y="152463"/>
                  </a:lnTo>
                  <a:lnTo>
                    <a:pt x="450811" y="208711"/>
                  </a:lnTo>
                  <a:lnTo>
                    <a:pt x="443128" y="254622"/>
                  </a:lnTo>
                  <a:lnTo>
                    <a:pt x="431114" y="291236"/>
                  </a:lnTo>
                  <a:lnTo>
                    <a:pt x="391312" y="340741"/>
                  </a:lnTo>
                  <a:lnTo>
                    <a:pt x="325691" y="365531"/>
                  </a:lnTo>
                  <a:lnTo>
                    <a:pt x="281406" y="371271"/>
                  </a:lnTo>
                  <a:lnTo>
                    <a:pt x="228523" y="373938"/>
                  </a:lnTo>
                  <a:lnTo>
                    <a:pt x="166331" y="374599"/>
                  </a:lnTo>
                  <a:lnTo>
                    <a:pt x="166331" y="379133"/>
                  </a:lnTo>
                  <a:lnTo>
                    <a:pt x="228523" y="379793"/>
                  </a:lnTo>
                  <a:lnTo>
                    <a:pt x="281406" y="382460"/>
                  </a:lnTo>
                  <a:lnTo>
                    <a:pt x="325691" y="388188"/>
                  </a:lnTo>
                  <a:lnTo>
                    <a:pt x="391312" y="412965"/>
                  </a:lnTo>
                  <a:lnTo>
                    <a:pt x="431114" y="462457"/>
                  </a:lnTo>
                  <a:lnTo>
                    <a:pt x="443128" y="499071"/>
                  </a:lnTo>
                  <a:lnTo>
                    <a:pt x="450811" y="544995"/>
                  </a:lnTo>
                  <a:lnTo>
                    <a:pt x="454901" y="601256"/>
                  </a:lnTo>
                  <a:lnTo>
                    <a:pt x="456107" y="668896"/>
                  </a:lnTo>
                  <a:lnTo>
                    <a:pt x="460629" y="668896"/>
                  </a:lnTo>
                  <a:lnTo>
                    <a:pt x="461835" y="601256"/>
                  </a:lnTo>
                  <a:lnTo>
                    <a:pt x="465924" y="544995"/>
                  </a:lnTo>
                  <a:lnTo>
                    <a:pt x="473621" y="499071"/>
                  </a:lnTo>
                  <a:lnTo>
                    <a:pt x="485622" y="462457"/>
                  </a:lnTo>
                  <a:lnTo>
                    <a:pt x="525424" y="412965"/>
                  </a:lnTo>
                  <a:lnTo>
                    <a:pt x="591058" y="388188"/>
                  </a:lnTo>
                  <a:lnTo>
                    <a:pt x="635330" y="382460"/>
                  </a:lnTo>
                  <a:lnTo>
                    <a:pt x="688213" y="379793"/>
                  </a:lnTo>
                  <a:lnTo>
                    <a:pt x="750404" y="379133"/>
                  </a:lnTo>
                  <a:lnTo>
                    <a:pt x="750404" y="374599"/>
                  </a:lnTo>
                  <a:close/>
                </a:path>
                <a:path w="916940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00" y="542709"/>
                  </a:lnTo>
                  <a:lnTo>
                    <a:pt x="894562" y="612140"/>
                  </a:lnTo>
                  <a:lnTo>
                    <a:pt x="861618" y="671474"/>
                  </a:lnTo>
                  <a:lnTo>
                    <a:pt x="806450" y="713892"/>
                  </a:lnTo>
                  <a:lnTo>
                    <a:pt x="731786" y="737679"/>
                  </a:lnTo>
                  <a:lnTo>
                    <a:pt x="687997" y="742061"/>
                  </a:lnTo>
                  <a:lnTo>
                    <a:pt x="640346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64" y="707669"/>
                  </a:lnTo>
                  <a:lnTo>
                    <a:pt x="439102" y="689229"/>
                  </a:lnTo>
                  <a:lnTo>
                    <a:pt x="392480" y="667562"/>
                  </a:lnTo>
                  <a:lnTo>
                    <a:pt x="347116" y="642950"/>
                  </a:lnTo>
                  <a:lnTo>
                    <a:pt x="303301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04" y="520687"/>
                  </a:lnTo>
                  <a:lnTo>
                    <a:pt x="149999" y="485571"/>
                  </a:lnTo>
                  <a:lnTo>
                    <a:pt x="118719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24" y="335470"/>
                  </a:lnTo>
                  <a:lnTo>
                    <a:pt x="31229" y="296951"/>
                  </a:lnTo>
                  <a:lnTo>
                    <a:pt x="20320" y="258584"/>
                  </a:lnTo>
                  <a:lnTo>
                    <a:pt x="14135" y="216141"/>
                  </a:lnTo>
                  <a:lnTo>
                    <a:pt x="14236" y="211035"/>
                  </a:lnTo>
                  <a:lnTo>
                    <a:pt x="14871" y="177063"/>
                  </a:lnTo>
                  <a:lnTo>
                    <a:pt x="35687" y="109918"/>
                  </a:lnTo>
                  <a:lnTo>
                    <a:pt x="80073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64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72" y="46062"/>
                  </a:lnTo>
                  <a:lnTo>
                    <a:pt x="477634" y="64503"/>
                  </a:lnTo>
                  <a:lnTo>
                    <a:pt x="524256" y="86169"/>
                  </a:lnTo>
                  <a:lnTo>
                    <a:pt x="569633" y="110782"/>
                  </a:lnTo>
                  <a:lnTo>
                    <a:pt x="613435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32" y="233057"/>
                  </a:lnTo>
                  <a:lnTo>
                    <a:pt x="766749" y="268160"/>
                  </a:lnTo>
                  <a:lnTo>
                    <a:pt x="798017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11" y="418261"/>
                  </a:lnTo>
                  <a:lnTo>
                    <a:pt x="885520" y="456793"/>
                  </a:lnTo>
                  <a:lnTo>
                    <a:pt x="896416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05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63" y="130416"/>
                  </a:lnTo>
                  <a:lnTo>
                    <a:pt x="573163" y="102273"/>
                  </a:lnTo>
                  <a:lnTo>
                    <a:pt x="526364" y="76873"/>
                  </a:lnTo>
                  <a:lnTo>
                    <a:pt x="478256" y="54521"/>
                  </a:lnTo>
                  <a:lnTo>
                    <a:pt x="429196" y="35496"/>
                  </a:lnTo>
                  <a:lnTo>
                    <a:pt x="379488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11" y="0"/>
                  </a:lnTo>
                  <a:lnTo>
                    <a:pt x="176225" y="4521"/>
                  </a:lnTo>
                  <a:lnTo>
                    <a:pt x="135356" y="14300"/>
                  </a:lnTo>
                  <a:lnTo>
                    <a:pt x="99174" y="29095"/>
                  </a:lnTo>
                  <a:lnTo>
                    <a:pt x="42252" y="72872"/>
                  </a:lnTo>
                  <a:lnTo>
                    <a:pt x="8255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31" y="334175"/>
                  </a:lnTo>
                  <a:lnTo>
                    <a:pt x="54368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73" y="623316"/>
                  </a:lnTo>
                  <a:lnTo>
                    <a:pt x="343573" y="651459"/>
                  </a:lnTo>
                  <a:lnTo>
                    <a:pt x="390385" y="676859"/>
                  </a:lnTo>
                  <a:lnTo>
                    <a:pt x="438480" y="699211"/>
                  </a:lnTo>
                  <a:lnTo>
                    <a:pt x="487553" y="718235"/>
                  </a:lnTo>
                  <a:lnTo>
                    <a:pt x="537248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12" y="753745"/>
                  </a:lnTo>
                  <a:lnTo>
                    <a:pt x="740511" y="749223"/>
                  </a:lnTo>
                  <a:lnTo>
                    <a:pt x="770458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58" y="680897"/>
                  </a:lnTo>
                  <a:lnTo>
                    <a:pt x="908456" y="619658"/>
                  </a:lnTo>
                  <a:lnTo>
                    <a:pt x="916101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6" y="9283899"/>
              <a:ext cx="199002" cy="197487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09626" y="9043237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234933" y="913044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008393" y="913157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606622" y="6114511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4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4"/>
                  </a:lnTo>
                  <a:lnTo>
                    <a:pt x="850278" y="169831"/>
                  </a:lnTo>
                  <a:lnTo>
                    <a:pt x="870148" y="209427"/>
                  </a:lnTo>
                  <a:lnTo>
                    <a:pt x="884846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6" y="622612"/>
                  </a:lnTo>
                  <a:lnTo>
                    <a:pt x="870148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9606629" y="6114510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3" y="555438"/>
                  </a:moveTo>
                  <a:lnTo>
                    <a:pt x="884715" y="622512"/>
                  </a:lnTo>
                  <a:lnTo>
                    <a:pt x="870019" y="664821"/>
                  </a:lnTo>
                  <a:lnTo>
                    <a:pt x="850153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7"/>
                  </a:lnTo>
                  <a:lnTo>
                    <a:pt x="687567" y="847273"/>
                  </a:lnTo>
                  <a:lnTo>
                    <a:pt x="645258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4" y="861969"/>
                  </a:lnTo>
                  <a:lnTo>
                    <a:pt x="209405" y="847273"/>
                  </a:lnTo>
                  <a:lnTo>
                    <a:pt x="169815" y="827407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7"/>
                  </a:lnTo>
                  <a:lnTo>
                    <a:pt x="825525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3" y="31877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796924" y="1716312"/>
            <a:ext cx="7146290" cy="13049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1050">
                <a:latin typeface="Trebuchet MS"/>
                <a:cs typeface="Trebuchet MS"/>
              </a:rPr>
              <a:t>TABLE</a:t>
            </a:r>
            <a:r>
              <a:rPr dirty="0" sz="8400" spc="-565">
                <a:latin typeface="Trebuchet MS"/>
                <a:cs typeface="Trebuchet MS"/>
              </a:rPr>
              <a:t> </a:t>
            </a:r>
            <a:r>
              <a:rPr dirty="0" sz="8400" spc="-1350">
                <a:latin typeface="Trebuchet MS"/>
                <a:cs typeface="Trebuchet MS"/>
              </a:rPr>
              <a:t>OF</a:t>
            </a:r>
            <a:r>
              <a:rPr dirty="0" sz="8400" spc="-565">
                <a:latin typeface="Trebuchet MS"/>
                <a:cs typeface="Trebuchet MS"/>
              </a:rPr>
              <a:t> </a:t>
            </a:r>
            <a:r>
              <a:rPr dirty="0" sz="8400" spc="-1345">
                <a:latin typeface="Trebuchet MS"/>
                <a:cs typeface="Trebuchet MS"/>
              </a:rPr>
              <a:t>CONTENT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940725" y="6344412"/>
            <a:ext cx="22923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50" b="1">
                <a:latin typeface="Verdana"/>
                <a:cs typeface="Verdana"/>
              </a:rPr>
              <a:t>9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10792355" y="6092609"/>
            <a:ext cx="6704965" cy="912494"/>
            <a:chOff x="10792355" y="6092609"/>
            <a:chExt cx="6704965" cy="912494"/>
          </a:xfrm>
        </p:grpSpPr>
        <p:sp>
          <p:nvSpPr>
            <p:cNvPr id="69" name="object 69" descr=""/>
            <p:cNvSpPr/>
            <p:nvPr/>
          </p:nvSpPr>
          <p:spPr>
            <a:xfrm>
              <a:off x="10810874" y="6111659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9"/>
                  </a:lnTo>
                  <a:lnTo>
                    <a:pt x="169831" y="827540"/>
                  </a:lnTo>
                  <a:lnTo>
                    <a:pt x="133364" y="802908"/>
                  </a:lnTo>
                  <a:lnTo>
                    <a:pt x="100433" y="773923"/>
                  </a:lnTo>
                  <a:lnTo>
                    <a:pt x="71447" y="740992"/>
                  </a:lnTo>
                  <a:lnTo>
                    <a:pt x="46816" y="704524"/>
                  </a:lnTo>
                  <a:lnTo>
                    <a:pt x="26946" y="664928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6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6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9" y="3130"/>
                  </a:lnTo>
                  <a:lnTo>
                    <a:pt x="6415755" y="12248"/>
                  </a:lnTo>
                  <a:lnTo>
                    <a:pt x="6458071" y="26946"/>
                  </a:lnTo>
                  <a:lnTo>
                    <a:pt x="6497667" y="46816"/>
                  </a:lnTo>
                  <a:lnTo>
                    <a:pt x="6534135" y="71447"/>
                  </a:lnTo>
                  <a:lnTo>
                    <a:pt x="6567066" y="100433"/>
                  </a:lnTo>
                  <a:lnTo>
                    <a:pt x="6596051" y="133364"/>
                  </a:lnTo>
                  <a:lnTo>
                    <a:pt x="6620683" y="169831"/>
                  </a:lnTo>
                  <a:lnTo>
                    <a:pt x="6640552" y="209427"/>
                  </a:lnTo>
                  <a:lnTo>
                    <a:pt x="6655250" y="251743"/>
                  </a:lnTo>
                  <a:lnTo>
                    <a:pt x="6664369" y="296370"/>
                  </a:lnTo>
                  <a:lnTo>
                    <a:pt x="6666962" y="334909"/>
                  </a:lnTo>
                  <a:lnTo>
                    <a:pt x="6666962" y="539446"/>
                  </a:lnTo>
                  <a:lnTo>
                    <a:pt x="6664369" y="577985"/>
                  </a:lnTo>
                  <a:lnTo>
                    <a:pt x="6655250" y="622612"/>
                  </a:lnTo>
                  <a:lnTo>
                    <a:pt x="6640552" y="664928"/>
                  </a:lnTo>
                  <a:lnTo>
                    <a:pt x="6620683" y="704524"/>
                  </a:lnTo>
                  <a:lnTo>
                    <a:pt x="6596051" y="740992"/>
                  </a:lnTo>
                  <a:lnTo>
                    <a:pt x="6567066" y="773923"/>
                  </a:lnTo>
                  <a:lnTo>
                    <a:pt x="6534135" y="802908"/>
                  </a:lnTo>
                  <a:lnTo>
                    <a:pt x="6497667" y="827540"/>
                  </a:lnTo>
                  <a:lnTo>
                    <a:pt x="6458071" y="847409"/>
                  </a:lnTo>
                  <a:lnTo>
                    <a:pt x="6415755" y="862107"/>
                  </a:lnTo>
                  <a:lnTo>
                    <a:pt x="6371129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811405" y="6111659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1"/>
                  </a:lnTo>
                  <a:lnTo>
                    <a:pt x="6496631" y="46807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4"/>
                  </a:lnTo>
                  <a:lnTo>
                    <a:pt x="6654190" y="251703"/>
                  </a:lnTo>
                  <a:lnTo>
                    <a:pt x="6663307" y="296323"/>
                  </a:lnTo>
                  <a:lnTo>
                    <a:pt x="6666436" y="342845"/>
                  </a:lnTo>
                  <a:lnTo>
                    <a:pt x="6666437" y="531370"/>
                  </a:lnTo>
                  <a:lnTo>
                    <a:pt x="6663307" y="577893"/>
                  </a:lnTo>
                  <a:lnTo>
                    <a:pt x="6654190" y="622513"/>
                  </a:lnTo>
                  <a:lnTo>
                    <a:pt x="6639494" y="664822"/>
                  </a:lnTo>
                  <a:lnTo>
                    <a:pt x="6619628" y="704411"/>
                  </a:lnTo>
                  <a:lnTo>
                    <a:pt x="6595000" y="740873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69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5"/>
                  </a:lnTo>
                  <a:lnTo>
                    <a:pt x="296323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79"/>
                  </a:lnTo>
                  <a:lnTo>
                    <a:pt x="100416" y="773798"/>
                  </a:lnTo>
                  <a:lnTo>
                    <a:pt x="71436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13658955" y="6312986"/>
            <a:ext cx="971550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95">
                <a:latin typeface="SimSun"/>
                <a:cs typeface="SimSun"/>
              </a:rPr>
              <a:t>分工表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9587579" y="7296518"/>
            <a:ext cx="933450" cy="912494"/>
            <a:chOff x="9587579" y="7296518"/>
            <a:chExt cx="933450" cy="912494"/>
          </a:xfrm>
        </p:grpSpPr>
        <p:sp>
          <p:nvSpPr>
            <p:cNvPr id="73" name="object 73" descr=""/>
            <p:cNvSpPr/>
            <p:nvPr/>
          </p:nvSpPr>
          <p:spPr>
            <a:xfrm>
              <a:off x="9606622" y="7315568"/>
              <a:ext cx="897255" cy="874394"/>
            </a:xfrm>
            <a:custGeom>
              <a:avLst/>
              <a:gdLst/>
              <a:ahLst/>
              <a:cxnLst/>
              <a:rect l="l" t="t" r="r" b="b"/>
              <a:pathLst>
                <a:path w="897254" h="874395">
                  <a:moveTo>
                    <a:pt x="554194" y="874355"/>
                  </a:moveTo>
                  <a:lnTo>
                    <a:pt x="342899" y="874355"/>
                  </a:lnTo>
                  <a:lnTo>
                    <a:pt x="296370" y="871225"/>
                  </a:lnTo>
                  <a:lnTo>
                    <a:pt x="251743" y="862106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3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5" y="704523"/>
                  </a:lnTo>
                  <a:lnTo>
                    <a:pt x="26946" y="664927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554194" y="0"/>
                  </a:lnTo>
                  <a:lnTo>
                    <a:pt x="600724" y="3130"/>
                  </a:lnTo>
                  <a:lnTo>
                    <a:pt x="645351" y="12248"/>
                  </a:lnTo>
                  <a:lnTo>
                    <a:pt x="687666" y="26946"/>
                  </a:lnTo>
                  <a:lnTo>
                    <a:pt x="727262" y="46815"/>
                  </a:lnTo>
                  <a:lnTo>
                    <a:pt x="763730" y="71447"/>
                  </a:lnTo>
                  <a:lnTo>
                    <a:pt x="796661" y="100433"/>
                  </a:lnTo>
                  <a:lnTo>
                    <a:pt x="825647" y="133364"/>
                  </a:lnTo>
                  <a:lnTo>
                    <a:pt x="850278" y="169831"/>
                  </a:lnTo>
                  <a:lnTo>
                    <a:pt x="870148" y="209427"/>
                  </a:lnTo>
                  <a:lnTo>
                    <a:pt x="884846" y="251743"/>
                  </a:lnTo>
                  <a:lnTo>
                    <a:pt x="893964" y="296370"/>
                  </a:lnTo>
                  <a:lnTo>
                    <a:pt x="897094" y="342899"/>
                  </a:lnTo>
                  <a:lnTo>
                    <a:pt x="897094" y="531455"/>
                  </a:lnTo>
                  <a:lnTo>
                    <a:pt x="893964" y="577985"/>
                  </a:lnTo>
                  <a:lnTo>
                    <a:pt x="884846" y="622612"/>
                  </a:lnTo>
                  <a:lnTo>
                    <a:pt x="870148" y="664927"/>
                  </a:lnTo>
                  <a:lnTo>
                    <a:pt x="850278" y="704523"/>
                  </a:lnTo>
                  <a:lnTo>
                    <a:pt x="825647" y="740991"/>
                  </a:lnTo>
                  <a:lnTo>
                    <a:pt x="796661" y="773922"/>
                  </a:lnTo>
                  <a:lnTo>
                    <a:pt x="763730" y="802908"/>
                  </a:lnTo>
                  <a:lnTo>
                    <a:pt x="727262" y="827539"/>
                  </a:lnTo>
                  <a:lnTo>
                    <a:pt x="687666" y="847408"/>
                  </a:lnTo>
                  <a:lnTo>
                    <a:pt x="645351" y="862106"/>
                  </a:lnTo>
                  <a:lnTo>
                    <a:pt x="600724" y="871225"/>
                  </a:lnTo>
                  <a:lnTo>
                    <a:pt x="554194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606629" y="7315568"/>
              <a:ext cx="895350" cy="874394"/>
            </a:xfrm>
            <a:custGeom>
              <a:avLst/>
              <a:gdLst/>
              <a:ahLst/>
              <a:cxnLst/>
              <a:rect l="l" t="t" r="r" b="b"/>
              <a:pathLst>
                <a:path w="895350" h="874395">
                  <a:moveTo>
                    <a:pt x="895343" y="555437"/>
                  </a:moveTo>
                  <a:lnTo>
                    <a:pt x="884715" y="622512"/>
                  </a:lnTo>
                  <a:lnTo>
                    <a:pt x="870019" y="664821"/>
                  </a:lnTo>
                  <a:lnTo>
                    <a:pt x="850153" y="704411"/>
                  </a:lnTo>
                  <a:lnTo>
                    <a:pt x="825526" y="740873"/>
                  </a:lnTo>
                  <a:lnTo>
                    <a:pt x="796545" y="773799"/>
                  </a:lnTo>
                  <a:lnTo>
                    <a:pt x="763619" y="802780"/>
                  </a:lnTo>
                  <a:lnTo>
                    <a:pt x="727157" y="827408"/>
                  </a:lnTo>
                  <a:lnTo>
                    <a:pt x="687568" y="847274"/>
                  </a:lnTo>
                  <a:lnTo>
                    <a:pt x="645259" y="861969"/>
                  </a:lnTo>
                  <a:lnTo>
                    <a:pt x="600639" y="871086"/>
                  </a:lnTo>
                  <a:lnTo>
                    <a:pt x="554117" y="874216"/>
                  </a:lnTo>
                  <a:lnTo>
                    <a:pt x="342855" y="874216"/>
                  </a:lnTo>
                  <a:lnTo>
                    <a:pt x="296333" y="871086"/>
                  </a:lnTo>
                  <a:lnTo>
                    <a:pt x="251713" y="861969"/>
                  </a:lnTo>
                  <a:lnTo>
                    <a:pt x="209404" y="847274"/>
                  </a:lnTo>
                  <a:lnTo>
                    <a:pt x="169815" y="827408"/>
                  </a:lnTo>
                  <a:lnTo>
                    <a:pt x="133353" y="802780"/>
                  </a:lnTo>
                  <a:lnTo>
                    <a:pt x="100427" y="773799"/>
                  </a:lnTo>
                  <a:lnTo>
                    <a:pt x="71446" y="740873"/>
                  </a:lnTo>
                  <a:lnTo>
                    <a:pt x="46819" y="704411"/>
                  </a:lnTo>
                  <a:lnTo>
                    <a:pt x="26953" y="664821"/>
                  </a:lnTo>
                  <a:lnTo>
                    <a:pt x="12257" y="622512"/>
                  </a:lnTo>
                  <a:lnTo>
                    <a:pt x="3140" y="577892"/>
                  </a:lnTo>
                  <a:lnTo>
                    <a:pt x="0" y="531370"/>
                  </a:lnTo>
                  <a:lnTo>
                    <a:pt x="3" y="342844"/>
                  </a:lnTo>
                  <a:lnTo>
                    <a:pt x="3140" y="296323"/>
                  </a:lnTo>
                  <a:lnTo>
                    <a:pt x="12257" y="251703"/>
                  </a:lnTo>
                  <a:lnTo>
                    <a:pt x="26953" y="209394"/>
                  </a:lnTo>
                  <a:lnTo>
                    <a:pt x="46819" y="169804"/>
                  </a:lnTo>
                  <a:lnTo>
                    <a:pt x="71446" y="133342"/>
                  </a:lnTo>
                  <a:lnTo>
                    <a:pt x="100427" y="100417"/>
                  </a:lnTo>
                  <a:lnTo>
                    <a:pt x="133353" y="71436"/>
                  </a:lnTo>
                  <a:lnTo>
                    <a:pt x="169815" y="46808"/>
                  </a:lnTo>
                  <a:lnTo>
                    <a:pt x="209405" y="26942"/>
                  </a:lnTo>
                  <a:lnTo>
                    <a:pt x="251714" y="12246"/>
                  </a:lnTo>
                  <a:lnTo>
                    <a:pt x="296333" y="3129"/>
                  </a:lnTo>
                  <a:lnTo>
                    <a:pt x="342855" y="0"/>
                  </a:lnTo>
                  <a:lnTo>
                    <a:pt x="554117" y="0"/>
                  </a:lnTo>
                  <a:lnTo>
                    <a:pt x="600639" y="3129"/>
                  </a:lnTo>
                  <a:lnTo>
                    <a:pt x="645258" y="12246"/>
                  </a:lnTo>
                  <a:lnTo>
                    <a:pt x="687567" y="26942"/>
                  </a:lnTo>
                  <a:lnTo>
                    <a:pt x="727157" y="46808"/>
                  </a:lnTo>
                  <a:lnTo>
                    <a:pt x="763619" y="71436"/>
                  </a:lnTo>
                  <a:lnTo>
                    <a:pt x="796545" y="100417"/>
                  </a:lnTo>
                  <a:lnTo>
                    <a:pt x="825525" y="133342"/>
                  </a:lnTo>
                  <a:lnTo>
                    <a:pt x="850153" y="169804"/>
                  </a:lnTo>
                  <a:lnTo>
                    <a:pt x="870019" y="209394"/>
                  </a:lnTo>
                  <a:lnTo>
                    <a:pt x="884715" y="251703"/>
                  </a:lnTo>
                  <a:lnTo>
                    <a:pt x="893832" y="296323"/>
                  </a:lnTo>
                  <a:lnTo>
                    <a:pt x="895343" y="31877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819132" y="7545469"/>
            <a:ext cx="471805" cy="351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00" spc="100" b="1">
                <a:latin typeface="Verdana"/>
                <a:cs typeface="Verdana"/>
              </a:rPr>
              <a:t>1</a:t>
            </a:r>
            <a:r>
              <a:rPr dirty="0" sz="2100" spc="-405" b="1">
                <a:latin typeface="Verdana"/>
                <a:cs typeface="Verdana"/>
              </a:rPr>
              <a:t> </a:t>
            </a:r>
            <a:r>
              <a:rPr dirty="0" sz="2100" spc="40" b="1">
                <a:latin typeface="Verdana"/>
                <a:cs typeface="Verdana"/>
              </a:rPr>
              <a:t>0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10770949" y="7296518"/>
            <a:ext cx="6704965" cy="912494"/>
            <a:chOff x="10770949" y="7296518"/>
            <a:chExt cx="6704965" cy="912494"/>
          </a:xfrm>
        </p:grpSpPr>
        <p:sp>
          <p:nvSpPr>
            <p:cNvPr id="77" name="object 77" descr=""/>
            <p:cNvSpPr/>
            <p:nvPr/>
          </p:nvSpPr>
          <p:spPr>
            <a:xfrm>
              <a:off x="10789467" y="7315567"/>
              <a:ext cx="6667500" cy="874394"/>
            </a:xfrm>
            <a:custGeom>
              <a:avLst/>
              <a:gdLst/>
              <a:ahLst/>
              <a:cxnLst/>
              <a:rect l="l" t="t" r="r" b="b"/>
              <a:pathLst>
                <a:path w="6667500" h="874395">
                  <a:moveTo>
                    <a:pt x="6324599" y="874355"/>
                  </a:moveTo>
                  <a:lnTo>
                    <a:pt x="342900" y="874355"/>
                  </a:lnTo>
                  <a:lnTo>
                    <a:pt x="296370" y="871225"/>
                  </a:lnTo>
                  <a:lnTo>
                    <a:pt x="251743" y="862107"/>
                  </a:lnTo>
                  <a:lnTo>
                    <a:pt x="209427" y="847408"/>
                  </a:lnTo>
                  <a:lnTo>
                    <a:pt x="169831" y="827539"/>
                  </a:lnTo>
                  <a:lnTo>
                    <a:pt x="133364" y="802908"/>
                  </a:lnTo>
                  <a:lnTo>
                    <a:pt x="100433" y="773922"/>
                  </a:lnTo>
                  <a:lnTo>
                    <a:pt x="71447" y="740991"/>
                  </a:lnTo>
                  <a:lnTo>
                    <a:pt x="46816" y="704524"/>
                  </a:lnTo>
                  <a:lnTo>
                    <a:pt x="26946" y="664928"/>
                  </a:lnTo>
                  <a:lnTo>
                    <a:pt x="12248" y="622612"/>
                  </a:lnTo>
                  <a:lnTo>
                    <a:pt x="3130" y="577985"/>
                  </a:lnTo>
                  <a:lnTo>
                    <a:pt x="0" y="531455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8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6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6324599" y="0"/>
                  </a:lnTo>
                  <a:lnTo>
                    <a:pt x="6371128" y="3130"/>
                  </a:lnTo>
                  <a:lnTo>
                    <a:pt x="6415755" y="12248"/>
                  </a:lnTo>
                  <a:lnTo>
                    <a:pt x="6458070" y="26946"/>
                  </a:lnTo>
                  <a:lnTo>
                    <a:pt x="6497666" y="46816"/>
                  </a:lnTo>
                  <a:lnTo>
                    <a:pt x="6534134" y="71447"/>
                  </a:lnTo>
                  <a:lnTo>
                    <a:pt x="6567065" y="100433"/>
                  </a:lnTo>
                  <a:lnTo>
                    <a:pt x="6596051" y="133364"/>
                  </a:lnTo>
                  <a:lnTo>
                    <a:pt x="6620682" y="169831"/>
                  </a:lnTo>
                  <a:lnTo>
                    <a:pt x="6640552" y="209428"/>
                  </a:lnTo>
                  <a:lnTo>
                    <a:pt x="6655250" y="251743"/>
                  </a:lnTo>
                  <a:lnTo>
                    <a:pt x="6664368" y="296370"/>
                  </a:lnTo>
                  <a:lnTo>
                    <a:pt x="6666962" y="334918"/>
                  </a:lnTo>
                  <a:lnTo>
                    <a:pt x="6666962" y="539437"/>
                  </a:lnTo>
                  <a:lnTo>
                    <a:pt x="6664368" y="577985"/>
                  </a:lnTo>
                  <a:lnTo>
                    <a:pt x="6655250" y="622612"/>
                  </a:lnTo>
                  <a:lnTo>
                    <a:pt x="6640552" y="664928"/>
                  </a:lnTo>
                  <a:lnTo>
                    <a:pt x="6620682" y="704524"/>
                  </a:lnTo>
                  <a:lnTo>
                    <a:pt x="6596051" y="740991"/>
                  </a:lnTo>
                  <a:lnTo>
                    <a:pt x="6567065" y="773922"/>
                  </a:lnTo>
                  <a:lnTo>
                    <a:pt x="6534134" y="802908"/>
                  </a:lnTo>
                  <a:lnTo>
                    <a:pt x="6497666" y="827539"/>
                  </a:lnTo>
                  <a:lnTo>
                    <a:pt x="6458070" y="847408"/>
                  </a:lnTo>
                  <a:lnTo>
                    <a:pt x="6415755" y="862107"/>
                  </a:lnTo>
                  <a:lnTo>
                    <a:pt x="6371128" y="871225"/>
                  </a:lnTo>
                  <a:lnTo>
                    <a:pt x="6324599" y="87435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789999" y="7315568"/>
              <a:ext cx="6666865" cy="874394"/>
            </a:xfrm>
            <a:custGeom>
              <a:avLst/>
              <a:gdLst/>
              <a:ahLst/>
              <a:cxnLst/>
              <a:rect l="l" t="t" r="r" b="b"/>
              <a:pathLst>
                <a:path w="6666865" h="874395">
                  <a:moveTo>
                    <a:pt x="342845" y="0"/>
                  </a:moveTo>
                  <a:lnTo>
                    <a:pt x="6323590" y="0"/>
                  </a:lnTo>
                  <a:lnTo>
                    <a:pt x="6370112" y="3129"/>
                  </a:lnTo>
                  <a:lnTo>
                    <a:pt x="6414732" y="12246"/>
                  </a:lnTo>
                  <a:lnTo>
                    <a:pt x="6457041" y="26942"/>
                  </a:lnTo>
                  <a:lnTo>
                    <a:pt x="6496631" y="46807"/>
                  </a:lnTo>
                  <a:lnTo>
                    <a:pt x="6533093" y="71435"/>
                  </a:lnTo>
                  <a:lnTo>
                    <a:pt x="6566019" y="100416"/>
                  </a:lnTo>
                  <a:lnTo>
                    <a:pt x="6595000" y="133342"/>
                  </a:lnTo>
                  <a:lnTo>
                    <a:pt x="6619628" y="169804"/>
                  </a:lnTo>
                  <a:lnTo>
                    <a:pt x="6639494" y="209393"/>
                  </a:lnTo>
                  <a:lnTo>
                    <a:pt x="6654190" y="251703"/>
                  </a:lnTo>
                  <a:lnTo>
                    <a:pt x="6663307" y="296322"/>
                  </a:lnTo>
                  <a:lnTo>
                    <a:pt x="6666437" y="342845"/>
                  </a:lnTo>
                  <a:lnTo>
                    <a:pt x="6666437" y="531370"/>
                  </a:lnTo>
                  <a:lnTo>
                    <a:pt x="6663307" y="577893"/>
                  </a:lnTo>
                  <a:lnTo>
                    <a:pt x="6654190" y="622513"/>
                  </a:lnTo>
                  <a:lnTo>
                    <a:pt x="6639494" y="664822"/>
                  </a:lnTo>
                  <a:lnTo>
                    <a:pt x="6619628" y="704412"/>
                  </a:lnTo>
                  <a:lnTo>
                    <a:pt x="6595000" y="740874"/>
                  </a:lnTo>
                  <a:lnTo>
                    <a:pt x="6566019" y="773799"/>
                  </a:lnTo>
                  <a:lnTo>
                    <a:pt x="6533093" y="802780"/>
                  </a:lnTo>
                  <a:lnTo>
                    <a:pt x="6496631" y="827408"/>
                  </a:lnTo>
                  <a:lnTo>
                    <a:pt x="6457041" y="847274"/>
                  </a:lnTo>
                  <a:lnTo>
                    <a:pt x="6414732" y="861970"/>
                  </a:lnTo>
                  <a:lnTo>
                    <a:pt x="6370112" y="871086"/>
                  </a:lnTo>
                  <a:lnTo>
                    <a:pt x="6323590" y="874216"/>
                  </a:lnTo>
                  <a:lnTo>
                    <a:pt x="342845" y="874216"/>
                  </a:lnTo>
                  <a:lnTo>
                    <a:pt x="296322" y="871086"/>
                  </a:lnTo>
                  <a:lnTo>
                    <a:pt x="251703" y="861969"/>
                  </a:lnTo>
                  <a:lnTo>
                    <a:pt x="209394" y="847273"/>
                  </a:lnTo>
                  <a:lnTo>
                    <a:pt x="169804" y="827407"/>
                  </a:lnTo>
                  <a:lnTo>
                    <a:pt x="133342" y="802780"/>
                  </a:lnTo>
                  <a:lnTo>
                    <a:pt x="100416" y="773799"/>
                  </a:lnTo>
                  <a:lnTo>
                    <a:pt x="71435" y="740873"/>
                  </a:lnTo>
                  <a:lnTo>
                    <a:pt x="46808" y="704411"/>
                  </a:lnTo>
                  <a:lnTo>
                    <a:pt x="26942" y="664821"/>
                  </a:lnTo>
                  <a:lnTo>
                    <a:pt x="12246" y="622512"/>
                  </a:lnTo>
                  <a:lnTo>
                    <a:pt x="3129" y="577892"/>
                  </a:lnTo>
                  <a:lnTo>
                    <a:pt x="0" y="531370"/>
                  </a:lnTo>
                  <a:lnTo>
                    <a:pt x="0" y="342845"/>
                  </a:lnTo>
                  <a:lnTo>
                    <a:pt x="3129" y="296323"/>
                  </a:lnTo>
                  <a:lnTo>
                    <a:pt x="12246" y="251703"/>
                  </a:lnTo>
                  <a:lnTo>
                    <a:pt x="26942" y="209394"/>
                  </a:lnTo>
                  <a:lnTo>
                    <a:pt x="46808" y="169804"/>
                  </a:lnTo>
                  <a:lnTo>
                    <a:pt x="71436" y="133342"/>
                  </a:lnTo>
                  <a:lnTo>
                    <a:pt x="100417" y="100417"/>
                  </a:lnTo>
                  <a:lnTo>
                    <a:pt x="133342" y="71436"/>
                  </a:lnTo>
                  <a:lnTo>
                    <a:pt x="169804" y="46808"/>
                  </a:lnTo>
                  <a:lnTo>
                    <a:pt x="209394" y="26942"/>
                  </a:lnTo>
                  <a:lnTo>
                    <a:pt x="251703" y="12246"/>
                  </a:lnTo>
                  <a:lnTo>
                    <a:pt x="296323" y="3129"/>
                  </a:lnTo>
                  <a:lnTo>
                    <a:pt x="34284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13637547" y="7516894"/>
            <a:ext cx="971550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95">
                <a:latin typeface="SimSun"/>
                <a:cs typeface="SimSun"/>
              </a:rPr>
              <a:t>程式碼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552870" y="9121870"/>
            <a:ext cx="1394460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81" name="object 8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2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5497"/>
              <a:ext cx="2551086" cy="4301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09624" y="3669663"/>
              <a:ext cx="4994275" cy="4792345"/>
            </a:xfrm>
            <a:custGeom>
              <a:avLst/>
              <a:gdLst/>
              <a:ahLst/>
              <a:cxnLst/>
              <a:rect l="l" t="t" r="r" b="b"/>
              <a:pathLst>
                <a:path w="4994275" h="4792345">
                  <a:moveTo>
                    <a:pt x="4651036" y="4791728"/>
                  </a:moveTo>
                  <a:lnTo>
                    <a:pt x="342899" y="4791728"/>
                  </a:lnTo>
                  <a:lnTo>
                    <a:pt x="288934" y="4787457"/>
                  </a:lnTo>
                  <a:lnTo>
                    <a:pt x="236784" y="4774896"/>
                  </a:lnTo>
                  <a:lnTo>
                    <a:pt x="187370" y="4754428"/>
                  </a:lnTo>
                  <a:lnTo>
                    <a:pt x="141612" y="4726434"/>
                  </a:lnTo>
                  <a:lnTo>
                    <a:pt x="100433" y="4691296"/>
                  </a:lnTo>
                  <a:lnTo>
                    <a:pt x="65294" y="4650116"/>
                  </a:lnTo>
                  <a:lnTo>
                    <a:pt x="37300" y="4604358"/>
                  </a:lnTo>
                  <a:lnTo>
                    <a:pt x="16832" y="4554944"/>
                  </a:lnTo>
                  <a:lnTo>
                    <a:pt x="4271" y="4502793"/>
                  </a:lnTo>
                  <a:lnTo>
                    <a:pt x="0" y="4448828"/>
                  </a:lnTo>
                  <a:lnTo>
                    <a:pt x="0" y="342899"/>
                  </a:lnTo>
                  <a:lnTo>
                    <a:pt x="4271" y="288934"/>
                  </a:lnTo>
                  <a:lnTo>
                    <a:pt x="16832" y="236784"/>
                  </a:lnTo>
                  <a:lnTo>
                    <a:pt x="37300" y="187370"/>
                  </a:lnTo>
                  <a:lnTo>
                    <a:pt x="65294" y="141612"/>
                  </a:lnTo>
                  <a:lnTo>
                    <a:pt x="100433" y="100432"/>
                  </a:lnTo>
                  <a:lnTo>
                    <a:pt x="141612" y="65294"/>
                  </a:lnTo>
                  <a:lnTo>
                    <a:pt x="187370" y="37300"/>
                  </a:lnTo>
                  <a:lnTo>
                    <a:pt x="236784" y="16832"/>
                  </a:lnTo>
                  <a:lnTo>
                    <a:pt x="288934" y="4271"/>
                  </a:lnTo>
                  <a:lnTo>
                    <a:pt x="342899" y="0"/>
                  </a:lnTo>
                  <a:lnTo>
                    <a:pt x="4651036" y="0"/>
                  </a:lnTo>
                  <a:lnTo>
                    <a:pt x="4705001" y="4271"/>
                  </a:lnTo>
                  <a:lnTo>
                    <a:pt x="4757151" y="16832"/>
                  </a:lnTo>
                  <a:lnTo>
                    <a:pt x="4806566" y="37300"/>
                  </a:lnTo>
                  <a:lnTo>
                    <a:pt x="4852323" y="65294"/>
                  </a:lnTo>
                  <a:lnTo>
                    <a:pt x="4893503" y="100432"/>
                  </a:lnTo>
                  <a:lnTo>
                    <a:pt x="4928642" y="141612"/>
                  </a:lnTo>
                  <a:lnTo>
                    <a:pt x="4956636" y="187370"/>
                  </a:lnTo>
                  <a:lnTo>
                    <a:pt x="4977104" y="236784"/>
                  </a:lnTo>
                  <a:lnTo>
                    <a:pt x="4989664" y="288934"/>
                  </a:lnTo>
                  <a:lnTo>
                    <a:pt x="4993936" y="342899"/>
                  </a:lnTo>
                  <a:lnTo>
                    <a:pt x="4993936" y="4448828"/>
                  </a:lnTo>
                  <a:lnTo>
                    <a:pt x="4989664" y="4502793"/>
                  </a:lnTo>
                  <a:lnTo>
                    <a:pt x="4977104" y="4554944"/>
                  </a:lnTo>
                  <a:lnTo>
                    <a:pt x="4956636" y="4604358"/>
                  </a:lnTo>
                  <a:lnTo>
                    <a:pt x="4928642" y="4650116"/>
                  </a:lnTo>
                  <a:lnTo>
                    <a:pt x="4893503" y="4691296"/>
                  </a:lnTo>
                  <a:lnTo>
                    <a:pt x="4852323" y="4726434"/>
                  </a:lnTo>
                  <a:lnTo>
                    <a:pt x="4806566" y="4754428"/>
                  </a:lnTo>
                  <a:lnTo>
                    <a:pt x="4757151" y="4774896"/>
                  </a:lnTo>
                  <a:lnTo>
                    <a:pt x="4705001" y="4787457"/>
                  </a:lnTo>
                  <a:lnTo>
                    <a:pt x="4651036" y="47917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9624" y="3669660"/>
              <a:ext cx="4991100" cy="4791075"/>
            </a:xfrm>
            <a:custGeom>
              <a:avLst/>
              <a:gdLst/>
              <a:ahLst/>
              <a:cxnLst/>
              <a:rect l="l" t="t" r="r" b="b"/>
              <a:pathLst>
                <a:path w="4991100" h="4791075">
                  <a:moveTo>
                    <a:pt x="4991091" y="4484668"/>
                  </a:moveTo>
                  <a:lnTo>
                    <a:pt x="4977119" y="4554911"/>
                  </a:lnTo>
                  <a:lnTo>
                    <a:pt x="4956652" y="4604335"/>
                  </a:lnTo>
                  <a:lnTo>
                    <a:pt x="4928656" y="4650102"/>
                  </a:lnTo>
                  <a:lnTo>
                    <a:pt x="4893512" y="4691290"/>
                  </a:lnTo>
                  <a:lnTo>
                    <a:pt x="4852325" y="4726436"/>
                  </a:lnTo>
                  <a:lnTo>
                    <a:pt x="4806559" y="4754434"/>
                  </a:lnTo>
                  <a:lnTo>
                    <a:pt x="4757135" y="4774903"/>
                  </a:lnTo>
                  <a:lnTo>
                    <a:pt x="4704975" y="4787461"/>
                  </a:lnTo>
                  <a:lnTo>
                    <a:pt x="4659294" y="4791016"/>
                  </a:lnTo>
                </a:path>
                <a:path w="4991100" h="4791075">
                  <a:moveTo>
                    <a:pt x="334641" y="4791026"/>
                  </a:moveTo>
                  <a:lnTo>
                    <a:pt x="288943" y="4787461"/>
                  </a:lnTo>
                  <a:lnTo>
                    <a:pt x="236783" y="4774899"/>
                  </a:lnTo>
                  <a:lnTo>
                    <a:pt x="187361" y="4754426"/>
                  </a:lnTo>
                  <a:lnTo>
                    <a:pt x="141598" y="4726424"/>
                  </a:lnTo>
                  <a:lnTo>
                    <a:pt x="100415" y="4691277"/>
                  </a:lnTo>
                  <a:lnTo>
                    <a:pt x="65276" y="4650088"/>
                  </a:lnTo>
                  <a:lnTo>
                    <a:pt x="37284" y="4604322"/>
                  </a:lnTo>
                  <a:lnTo>
                    <a:pt x="16821" y="4554900"/>
                  </a:lnTo>
                  <a:lnTo>
                    <a:pt x="4267" y="4502743"/>
                  </a:lnTo>
                  <a:lnTo>
                    <a:pt x="0" y="4448776"/>
                  </a:lnTo>
                  <a:lnTo>
                    <a:pt x="0" y="342896"/>
                  </a:lnTo>
                  <a:lnTo>
                    <a:pt x="4273" y="288927"/>
                  </a:lnTo>
                  <a:lnTo>
                    <a:pt x="16837" y="236775"/>
                  </a:lnTo>
                  <a:lnTo>
                    <a:pt x="37308" y="187359"/>
                  </a:lnTo>
                  <a:lnTo>
                    <a:pt x="65306" y="141601"/>
                  </a:lnTo>
                  <a:lnTo>
                    <a:pt x="100448" y="100422"/>
                  </a:lnTo>
                  <a:lnTo>
                    <a:pt x="141630" y="65285"/>
                  </a:lnTo>
                  <a:lnTo>
                    <a:pt x="187390" y="37294"/>
                  </a:lnTo>
                  <a:lnTo>
                    <a:pt x="236806" y="16829"/>
                  </a:lnTo>
                  <a:lnTo>
                    <a:pt x="288957" y="4272"/>
                  </a:lnTo>
                  <a:lnTo>
                    <a:pt x="342922" y="0"/>
                  </a:lnTo>
                  <a:lnTo>
                    <a:pt x="4651006" y="0"/>
                  </a:lnTo>
                  <a:lnTo>
                    <a:pt x="4704972" y="4266"/>
                  </a:lnTo>
                  <a:lnTo>
                    <a:pt x="4757124" y="16823"/>
                  </a:lnTo>
                  <a:lnTo>
                    <a:pt x="4806542" y="37288"/>
                  </a:lnTo>
                  <a:lnTo>
                    <a:pt x="4852304" y="65280"/>
                  </a:lnTo>
                  <a:lnTo>
                    <a:pt x="4893489" y="100418"/>
                  </a:lnTo>
                  <a:lnTo>
                    <a:pt x="4928632" y="141598"/>
                  </a:lnTo>
                  <a:lnTo>
                    <a:pt x="4956630" y="187358"/>
                  </a:lnTo>
                  <a:lnTo>
                    <a:pt x="4977101" y="236776"/>
                  </a:lnTo>
                  <a:lnTo>
                    <a:pt x="4989664" y="288930"/>
                  </a:lnTo>
                  <a:lnTo>
                    <a:pt x="4991088" y="30706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647032" y="3669663"/>
              <a:ext cx="4994275" cy="4792345"/>
            </a:xfrm>
            <a:custGeom>
              <a:avLst/>
              <a:gdLst/>
              <a:ahLst/>
              <a:cxnLst/>
              <a:rect l="l" t="t" r="r" b="b"/>
              <a:pathLst>
                <a:path w="4994275" h="4792345">
                  <a:moveTo>
                    <a:pt x="4651036" y="4791728"/>
                  </a:moveTo>
                  <a:lnTo>
                    <a:pt x="342899" y="4791728"/>
                  </a:lnTo>
                  <a:lnTo>
                    <a:pt x="288934" y="4787457"/>
                  </a:lnTo>
                  <a:lnTo>
                    <a:pt x="236784" y="4774896"/>
                  </a:lnTo>
                  <a:lnTo>
                    <a:pt x="187370" y="4754428"/>
                  </a:lnTo>
                  <a:lnTo>
                    <a:pt x="141612" y="4726434"/>
                  </a:lnTo>
                  <a:lnTo>
                    <a:pt x="100433" y="4691296"/>
                  </a:lnTo>
                  <a:lnTo>
                    <a:pt x="65294" y="4650116"/>
                  </a:lnTo>
                  <a:lnTo>
                    <a:pt x="37300" y="4604358"/>
                  </a:lnTo>
                  <a:lnTo>
                    <a:pt x="16832" y="4554944"/>
                  </a:lnTo>
                  <a:lnTo>
                    <a:pt x="4271" y="4502793"/>
                  </a:lnTo>
                  <a:lnTo>
                    <a:pt x="0" y="4448828"/>
                  </a:lnTo>
                  <a:lnTo>
                    <a:pt x="0" y="342899"/>
                  </a:lnTo>
                  <a:lnTo>
                    <a:pt x="4271" y="288934"/>
                  </a:lnTo>
                  <a:lnTo>
                    <a:pt x="16832" y="236784"/>
                  </a:lnTo>
                  <a:lnTo>
                    <a:pt x="37300" y="187370"/>
                  </a:lnTo>
                  <a:lnTo>
                    <a:pt x="65294" y="141612"/>
                  </a:lnTo>
                  <a:lnTo>
                    <a:pt x="100433" y="100432"/>
                  </a:lnTo>
                  <a:lnTo>
                    <a:pt x="141612" y="65294"/>
                  </a:lnTo>
                  <a:lnTo>
                    <a:pt x="187370" y="37300"/>
                  </a:lnTo>
                  <a:lnTo>
                    <a:pt x="236784" y="16832"/>
                  </a:lnTo>
                  <a:lnTo>
                    <a:pt x="288934" y="4271"/>
                  </a:lnTo>
                  <a:lnTo>
                    <a:pt x="342899" y="0"/>
                  </a:lnTo>
                  <a:lnTo>
                    <a:pt x="4651036" y="0"/>
                  </a:lnTo>
                  <a:lnTo>
                    <a:pt x="4705001" y="4271"/>
                  </a:lnTo>
                  <a:lnTo>
                    <a:pt x="4757151" y="16832"/>
                  </a:lnTo>
                  <a:lnTo>
                    <a:pt x="4806565" y="37300"/>
                  </a:lnTo>
                  <a:lnTo>
                    <a:pt x="4852323" y="65294"/>
                  </a:lnTo>
                  <a:lnTo>
                    <a:pt x="4893503" y="100432"/>
                  </a:lnTo>
                  <a:lnTo>
                    <a:pt x="4928641" y="141612"/>
                  </a:lnTo>
                  <a:lnTo>
                    <a:pt x="4956636" y="187370"/>
                  </a:lnTo>
                  <a:lnTo>
                    <a:pt x="4977104" y="236784"/>
                  </a:lnTo>
                  <a:lnTo>
                    <a:pt x="4989664" y="288934"/>
                  </a:lnTo>
                  <a:lnTo>
                    <a:pt x="4993936" y="342899"/>
                  </a:lnTo>
                  <a:lnTo>
                    <a:pt x="4993936" y="4448828"/>
                  </a:lnTo>
                  <a:lnTo>
                    <a:pt x="4989664" y="4502793"/>
                  </a:lnTo>
                  <a:lnTo>
                    <a:pt x="4977104" y="4554944"/>
                  </a:lnTo>
                  <a:lnTo>
                    <a:pt x="4956636" y="4604358"/>
                  </a:lnTo>
                  <a:lnTo>
                    <a:pt x="4928641" y="4650116"/>
                  </a:lnTo>
                  <a:lnTo>
                    <a:pt x="4893503" y="4691296"/>
                  </a:lnTo>
                  <a:lnTo>
                    <a:pt x="4852323" y="4726434"/>
                  </a:lnTo>
                  <a:lnTo>
                    <a:pt x="4806565" y="4754428"/>
                  </a:lnTo>
                  <a:lnTo>
                    <a:pt x="4757151" y="4774896"/>
                  </a:lnTo>
                  <a:lnTo>
                    <a:pt x="4705001" y="4787457"/>
                  </a:lnTo>
                  <a:lnTo>
                    <a:pt x="4651036" y="47917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647031" y="3669660"/>
              <a:ext cx="4991100" cy="4791075"/>
            </a:xfrm>
            <a:custGeom>
              <a:avLst/>
              <a:gdLst/>
              <a:ahLst/>
              <a:cxnLst/>
              <a:rect l="l" t="t" r="r" b="b"/>
              <a:pathLst>
                <a:path w="4991100" h="4791075">
                  <a:moveTo>
                    <a:pt x="4991091" y="4484668"/>
                  </a:moveTo>
                  <a:lnTo>
                    <a:pt x="4977118" y="4554911"/>
                  </a:lnTo>
                  <a:lnTo>
                    <a:pt x="4956651" y="4604335"/>
                  </a:lnTo>
                  <a:lnTo>
                    <a:pt x="4928655" y="4650102"/>
                  </a:lnTo>
                  <a:lnTo>
                    <a:pt x="4893512" y="4691291"/>
                  </a:lnTo>
                  <a:lnTo>
                    <a:pt x="4852325" y="4726436"/>
                  </a:lnTo>
                  <a:lnTo>
                    <a:pt x="4806558" y="4754434"/>
                  </a:lnTo>
                  <a:lnTo>
                    <a:pt x="4757134" y="4774903"/>
                  </a:lnTo>
                  <a:lnTo>
                    <a:pt x="4704975" y="4787461"/>
                  </a:lnTo>
                  <a:lnTo>
                    <a:pt x="4659294" y="4791016"/>
                  </a:lnTo>
                </a:path>
                <a:path w="4991100" h="4791075">
                  <a:moveTo>
                    <a:pt x="334641" y="4791026"/>
                  </a:moveTo>
                  <a:lnTo>
                    <a:pt x="288942" y="4787461"/>
                  </a:lnTo>
                  <a:lnTo>
                    <a:pt x="236783" y="4774899"/>
                  </a:lnTo>
                  <a:lnTo>
                    <a:pt x="187361" y="4754426"/>
                  </a:lnTo>
                  <a:lnTo>
                    <a:pt x="141598" y="4726424"/>
                  </a:lnTo>
                  <a:lnTo>
                    <a:pt x="100415" y="4691277"/>
                  </a:lnTo>
                  <a:lnTo>
                    <a:pt x="65275" y="4650088"/>
                  </a:lnTo>
                  <a:lnTo>
                    <a:pt x="37284" y="4604322"/>
                  </a:lnTo>
                  <a:lnTo>
                    <a:pt x="16820" y="4554900"/>
                  </a:lnTo>
                  <a:lnTo>
                    <a:pt x="4267" y="4502743"/>
                  </a:lnTo>
                  <a:lnTo>
                    <a:pt x="0" y="4448776"/>
                  </a:lnTo>
                  <a:lnTo>
                    <a:pt x="0" y="342896"/>
                  </a:lnTo>
                  <a:lnTo>
                    <a:pt x="4273" y="288927"/>
                  </a:lnTo>
                  <a:lnTo>
                    <a:pt x="16837" y="236775"/>
                  </a:lnTo>
                  <a:lnTo>
                    <a:pt x="37308" y="187359"/>
                  </a:lnTo>
                  <a:lnTo>
                    <a:pt x="65305" y="141601"/>
                  </a:lnTo>
                  <a:lnTo>
                    <a:pt x="100448" y="100422"/>
                  </a:lnTo>
                  <a:lnTo>
                    <a:pt x="141630" y="65285"/>
                  </a:lnTo>
                  <a:lnTo>
                    <a:pt x="187390" y="37294"/>
                  </a:lnTo>
                  <a:lnTo>
                    <a:pt x="236806" y="16829"/>
                  </a:lnTo>
                  <a:lnTo>
                    <a:pt x="288957" y="4272"/>
                  </a:lnTo>
                  <a:lnTo>
                    <a:pt x="342921" y="0"/>
                  </a:lnTo>
                  <a:lnTo>
                    <a:pt x="4651006" y="0"/>
                  </a:lnTo>
                  <a:lnTo>
                    <a:pt x="4704972" y="4266"/>
                  </a:lnTo>
                  <a:lnTo>
                    <a:pt x="4757124" y="16823"/>
                  </a:lnTo>
                  <a:lnTo>
                    <a:pt x="4806542" y="37288"/>
                  </a:lnTo>
                  <a:lnTo>
                    <a:pt x="4852304" y="65280"/>
                  </a:lnTo>
                  <a:lnTo>
                    <a:pt x="4893488" y="100418"/>
                  </a:lnTo>
                  <a:lnTo>
                    <a:pt x="4928632" y="141598"/>
                  </a:lnTo>
                  <a:lnTo>
                    <a:pt x="4956630" y="187358"/>
                  </a:lnTo>
                  <a:lnTo>
                    <a:pt x="4977101" y="236776"/>
                  </a:lnTo>
                  <a:lnTo>
                    <a:pt x="4989664" y="288930"/>
                  </a:lnTo>
                  <a:lnTo>
                    <a:pt x="4991088" y="30706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484438" y="3669663"/>
              <a:ext cx="4994275" cy="4792345"/>
            </a:xfrm>
            <a:custGeom>
              <a:avLst/>
              <a:gdLst/>
              <a:ahLst/>
              <a:cxnLst/>
              <a:rect l="l" t="t" r="r" b="b"/>
              <a:pathLst>
                <a:path w="4994275" h="4792345">
                  <a:moveTo>
                    <a:pt x="4651035" y="4791728"/>
                  </a:moveTo>
                  <a:lnTo>
                    <a:pt x="342899" y="4791728"/>
                  </a:lnTo>
                  <a:lnTo>
                    <a:pt x="288934" y="4787457"/>
                  </a:lnTo>
                  <a:lnTo>
                    <a:pt x="236784" y="4774896"/>
                  </a:lnTo>
                  <a:lnTo>
                    <a:pt x="187369" y="4754428"/>
                  </a:lnTo>
                  <a:lnTo>
                    <a:pt x="141612" y="4726434"/>
                  </a:lnTo>
                  <a:lnTo>
                    <a:pt x="100432" y="4691296"/>
                  </a:lnTo>
                  <a:lnTo>
                    <a:pt x="65294" y="4650116"/>
                  </a:lnTo>
                  <a:lnTo>
                    <a:pt x="37300" y="4604358"/>
                  </a:lnTo>
                  <a:lnTo>
                    <a:pt x="16832" y="4554944"/>
                  </a:lnTo>
                  <a:lnTo>
                    <a:pt x="4271" y="4502793"/>
                  </a:lnTo>
                  <a:lnTo>
                    <a:pt x="0" y="4448828"/>
                  </a:lnTo>
                  <a:lnTo>
                    <a:pt x="0" y="342899"/>
                  </a:lnTo>
                  <a:lnTo>
                    <a:pt x="4271" y="288934"/>
                  </a:lnTo>
                  <a:lnTo>
                    <a:pt x="16832" y="236784"/>
                  </a:lnTo>
                  <a:lnTo>
                    <a:pt x="37300" y="187370"/>
                  </a:lnTo>
                  <a:lnTo>
                    <a:pt x="65294" y="141612"/>
                  </a:lnTo>
                  <a:lnTo>
                    <a:pt x="100432" y="100432"/>
                  </a:lnTo>
                  <a:lnTo>
                    <a:pt x="141612" y="65294"/>
                  </a:lnTo>
                  <a:lnTo>
                    <a:pt x="187369" y="37300"/>
                  </a:lnTo>
                  <a:lnTo>
                    <a:pt x="236784" y="16832"/>
                  </a:lnTo>
                  <a:lnTo>
                    <a:pt x="288934" y="4271"/>
                  </a:lnTo>
                  <a:lnTo>
                    <a:pt x="342899" y="0"/>
                  </a:lnTo>
                  <a:lnTo>
                    <a:pt x="4651035" y="0"/>
                  </a:lnTo>
                  <a:lnTo>
                    <a:pt x="4705000" y="4271"/>
                  </a:lnTo>
                  <a:lnTo>
                    <a:pt x="4757151" y="16832"/>
                  </a:lnTo>
                  <a:lnTo>
                    <a:pt x="4806565" y="37300"/>
                  </a:lnTo>
                  <a:lnTo>
                    <a:pt x="4852323" y="65294"/>
                  </a:lnTo>
                  <a:lnTo>
                    <a:pt x="4893503" y="100432"/>
                  </a:lnTo>
                  <a:lnTo>
                    <a:pt x="4928641" y="141612"/>
                  </a:lnTo>
                  <a:lnTo>
                    <a:pt x="4956635" y="187370"/>
                  </a:lnTo>
                  <a:lnTo>
                    <a:pt x="4977103" y="236784"/>
                  </a:lnTo>
                  <a:lnTo>
                    <a:pt x="4989664" y="288934"/>
                  </a:lnTo>
                  <a:lnTo>
                    <a:pt x="4993935" y="342899"/>
                  </a:lnTo>
                  <a:lnTo>
                    <a:pt x="4993935" y="4448828"/>
                  </a:lnTo>
                  <a:lnTo>
                    <a:pt x="4989664" y="4502793"/>
                  </a:lnTo>
                  <a:lnTo>
                    <a:pt x="4977103" y="4554944"/>
                  </a:lnTo>
                  <a:lnTo>
                    <a:pt x="4956635" y="4604358"/>
                  </a:lnTo>
                  <a:lnTo>
                    <a:pt x="4928641" y="4650116"/>
                  </a:lnTo>
                  <a:lnTo>
                    <a:pt x="4893503" y="4691296"/>
                  </a:lnTo>
                  <a:lnTo>
                    <a:pt x="4852323" y="4726434"/>
                  </a:lnTo>
                  <a:lnTo>
                    <a:pt x="4806565" y="4754428"/>
                  </a:lnTo>
                  <a:lnTo>
                    <a:pt x="4757151" y="4774896"/>
                  </a:lnTo>
                  <a:lnTo>
                    <a:pt x="4705000" y="4787457"/>
                  </a:lnTo>
                  <a:lnTo>
                    <a:pt x="4651035" y="47917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84440" y="3669660"/>
              <a:ext cx="4991100" cy="4791075"/>
            </a:xfrm>
            <a:custGeom>
              <a:avLst/>
              <a:gdLst/>
              <a:ahLst/>
              <a:cxnLst/>
              <a:rect l="l" t="t" r="r" b="b"/>
              <a:pathLst>
                <a:path w="4991100" h="4791075">
                  <a:moveTo>
                    <a:pt x="4991091" y="4484666"/>
                  </a:moveTo>
                  <a:lnTo>
                    <a:pt x="4977118" y="4554911"/>
                  </a:lnTo>
                  <a:lnTo>
                    <a:pt x="4956651" y="4604335"/>
                  </a:lnTo>
                  <a:lnTo>
                    <a:pt x="4928655" y="4650102"/>
                  </a:lnTo>
                  <a:lnTo>
                    <a:pt x="4893512" y="4691291"/>
                  </a:lnTo>
                  <a:lnTo>
                    <a:pt x="4852325" y="4726436"/>
                  </a:lnTo>
                  <a:lnTo>
                    <a:pt x="4806558" y="4754434"/>
                  </a:lnTo>
                  <a:lnTo>
                    <a:pt x="4757134" y="4774903"/>
                  </a:lnTo>
                  <a:lnTo>
                    <a:pt x="4704974" y="4787461"/>
                  </a:lnTo>
                  <a:lnTo>
                    <a:pt x="4659293" y="4791016"/>
                  </a:lnTo>
                </a:path>
                <a:path w="4991100" h="4791075">
                  <a:moveTo>
                    <a:pt x="334640" y="4791026"/>
                  </a:moveTo>
                  <a:lnTo>
                    <a:pt x="288942" y="4787461"/>
                  </a:lnTo>
                  <a:lnTo>
                    <a:pt x="236783" y="4774898"/>
                  </a:lnTo>
                  <a:lnTo>
                    <a:pt x="187361" y="4754425"/>
                  </a:lnTo>
                  <a:lnTo>
                    <a:pt x="141597" y="4726424"/>
                  </a:lnTo>
                  <a:lnTo>
                    <a:pt x="100414" y="4691277"/>
                  </a:lnTo>
                  <a:lnTo>
                    <a:pt x="65275" y="4650088"/>
                  </a:lnTo>
                  <a:lnTo>
                    <a:pt x="37284" y="4604321"/>
                  </a:lnTo>
                  <a:lnTo>
                    <a:pt x="16821" y="4554899"/>
                  </a:lnTo>
                  <a:lnTo>
                    <a:pt x="4267" y="4502743"/>
                  </a:lnTo>
                  <a:lnTo>
                    <a:pt x="0" y="4448776"/>
                  </a:lnTo>
                  <a:lnTo>
                    <a:pt x="0" y="342896"/>
                  </a:lnTo>
                  <a:lnTo>
                    <a:pt x="4273" y="288927"/>
                  </a:lnTo>
                  <a:lnTo>
                    <a:pt x="16837" y="236775"/>
                  </a:lnTo>
                  <a:lnTo>
                    <a:pt x="37308" y="187359"/>
                  </a:lnTo>
                  <a:lnTo>
                    <a:pt x="65305" y="141601"/>
                  </a:lnTo>
                  <a:lnTo>
                    <a:pt x="100447" y="100422"/>
                  </a:lnTo>
                  <a:lnTo>
                    <a:pt x="141630" y="65285"/>
                  </a:lnTo>
                  <a:lnTo>
                    <a:pt x="187390" y="37294"/>
                  </a:lnTo>
                  <a:lnTo>
                    <a:pt x="236806" y="16829"/>
                  </a:lnTo>
                  <a:lnTo>
                    <a:pt x="288956" y="4272"/>
                  </a:lnTo>
                  <a:lnTo>
                    <a:pt x="342921" y="0"/>
                  </a:lnTo>
                  <a:lnTo>
                    <a:pt x="4651005" y="0"/>
                  </a:lnTo>
                  <a:lnTo>
                    <a:pt x="4704971" y="4266"/>
                  </a:lnTo>
                  <a:lnTo>
                    <a:pt x="4757124" y="16823"/>
                  </a:lnTo>
                  <a:lnTo>
                    <a:pt x="4806541" y="37287"/>
                  </a:lnTo>
                  <a:lnTo>
                    <a:pt x="4852303" y="65279"/>
                  </a:lnTo>
                  <a:lnTo>
                    <a:pt x="4893488" y="100417"/>
                  </a:lnTo>
                  <a:lnTo>
                    <a:pt x="4928631" y="141598"/>
                  </a:lnTo>
                  <a:lnTo>
                    <a:pt x="4956630" y="187358"/>
                  </a:lnTo>
                  <a:lnTo>
                    <a:pt x="4977101" y="236776"/>
                  </a:lnTo>
                  <a:lnTo>
                    <a:pt x="4989663" y="288930"/>
                  </a:lnTo>
                  <a:lnTo>
                    <a:pt x="4991087" y="30706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524453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40" h="753744">
                  <a:moveTo>
                    <a:pt x="750404" y="374599"/>
                  </a:moveTo>
                  <a:lnTo>
                    <a:pt x="688213" y="373938"/>
                  </a:lnTo>
                  <a:lnTo>
                    <a:pt x="635330" y="371271"/>
                  </a:lnTo>
                  <a:lnTo>
                    <a:pt x="591058" y="365531"/>
                  </a:lnTo>
                  <a:lnTo>
                    <a:pt x="525424" y="340741"/>
                  </a:lnTo>
                  <a:lnTo>
                    <a:pt x="485622" y="291236"/>
                  </a:lnTo>
                  <a:lnTo>
                    <a:pt x="473621" y="254622"/>
                  </a:lnTo>
                  <a:lnTo>
                    <a:pt x="465924" y="208711"/>
                  </a:lnTo>
                  <a:lnTo>
                    <a:pt x="461835" y="152463"/>
                  </a:lnTo>
                  <a:lnTo>
                    <a:pt x="460629" y="84836"/>
                  </a:lnTo>
                  <a:lnTo>
                    <a:pt x="456107" y="84836"/>
                  </a:lnTo>
                  <a:lnTo>
                    <a:pt x="454901" y="152463"/>
                  </a:lnTo>
                  <a:lnTo>
                    <a:pt x="450811" y="208711"/>
                  </a:lnTo>
                  <a:lnTo>
                    <a:pt x="443128" y="254622"/>
                  </a:lnTo>
                  <a:lnTo>
                    <a:pt x="431114" y="291236"/>
                  </a:lnTo>
                  <a:lnTo>
                    <a:pt x="391312" y="340741"/>
                  </a:lnTo>
                  <a:lnTo>
                    <a:pt x="325691" y="365531"/>
                  </a:lnTo>
                  <a:lnTo>
                    <a:pt x="281406" y="371271"/>
                  </a:lnTo>
                  <a:lnTo>
                    <a:pt x="228523" y="373938"/>
                  </a:lnTo>
                  <a:lnTo>
                    <a:pt x="166331" y="374599"/>
                  </a:lnTo>
                  <a:lnTo>
                    <a:pt x="166331" y="379133"/>
                  </a:lnTo>
                  <a:lnTo>
                    <a:pt x="228523" y="379793"/>
                  </a:lnTo>
                  <a:lnTo>
                    <a:pt x="281406" y="382460"/>
                  </a:lnTo>
                  <a:lnTo>
                    <a:pt x="325691" y="388188"/>
                  </a:lnTo>
                  <a:lnTo>
                    <a:pt x="391312" y="412965"/>
                  </a:lnTo>
                  <a:lnTo>
                    <a:pt x="431114" y="462457"/>
                  </a:lnTo>
                  <a:lnTo>
                    <a:pt x="443128" y="499071"/>
                  </a:lnTo>
                  <a:lnTo>
                    <a:pt x="450811" y="544995"/>
                  </a:lnTo>
                  <a:lnTo>
                    <a:pt x="454901" y="601256"/>
                  </a:lnTo>
                  <a:lnTo>
                    <a:pt x="456107" y="668896"/>
                  </a:lnTo>
                  <a:lnTo>
                    <a:pt x="460629" y="668896"/>
                  </a:lnTo>
                  <a:lnTo>
                    <a:pt x="461835" y="601256"/>
                  </a:lnTo>
                  <a:lnTo>
                    <a:pt x="465924" y="544995"/>
                  </a:lnTo>
                  <a:lnTo>
                    <a:pt x="473621" y="499071"/>
                  </a:lnTo>
                  <a:lnTo>
                    <a:pt x="485622" y="462457"/>
                  </a:lnTo>
                  <a:lnTo>
                    <a:pt x="525424" y="412965"/>
                  </a:lnTo>
                  <a:lnTo>
                    <a:pt x="591058" y="388188"/>
                  </a:lnTo>
                  <a:lnTo>
                    <a:pt x="635330" y="382460"/>
                  </a:lnTo>
                  <a:lnTo>
                    <a:pt x="688213" y="379793"/>
                  </a:lnTo>
                  <a:lnTo>
                    <a:pt x="750404" y="379133"/>
                  </a:lnTo>
                  <a:lnTo>
                    <a:pt x="750404" y="374599"/>
                  </a:lnTo>
                  <a:close/>
                </a:path>
                <a:path w="916940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00" y="542709"/>
                  </a:lnTo>
                  <a:lnTo>
                    <a:pt x="894562" y="612140"/>
                  </a:lnTo>
                  <a:lnTo>
                    <a:pt x="861618" y="671474"/>
                  </a:lnTo>
                  <a:lnTo>
                    <a:pt x="806450" y="713892"/>
                  </a:lnTo>
                  <a:lnTo>
                    <a:pt x="731786" y="737679"/>
                  </a:lnTo>
                  <a:lnTo>
                    <a:pt x="687997" y="742061"/>
                  </a:lnTo>
                  <a:lnTo>
                    <a:pt x="640346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64" y="707669"/>
                  </a:lnTo>
                  <a:lnTo>
                    <a:pt x="439102" y="689229"/>
                  </a:lnTo>
                  <a:lnTo>
                    <a:pt x="392480" y="667562"/>
                  </a:lnTo>
                  <a:lnTo>
                    <a:pt x="347116" y="642950"/>
                  </a:lnTo>
                  <a:lnTo>
                    <a:pt x="303301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04" y="520687"/>
                  </a:lnTo>
                  <a:lnTo>
                    <a:pt x="149999" y="485571"/>
                  </a:lnTo>
                  <a:lnTo>
                    <a:pt x="118719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24" y="335470"/>
                  </a:lnTo>
                  <a:lnTo>
                    <a:pt x="31229" y="296951"/>
                  </a:lnTo>
                  <a:lnTo>
                    <a:pt x="20320" y="258584"/>
                  </a:lnTo>
                  <a:lnTo>
                    <a:pt x="14135" y="216141"/>
                  </a:lnTo>
                  <a:lnTo>
                    <a:pt x="14236" y="211035"/>
                  </a:lnTo>
                  <a:lnTo>
                    <a:pt x="14871" y="177063"/>
                  </a:lnTo>
                  <a:lnTo>
                    <a:pt x="35687" y="109918"/>
                  </a:lnTo>
                  <a:lnTo>
                    <a:pt x="80073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64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72" y="46062"/>
                  </a:lnTo>
                  <a:lnTo>
                    <a:pt x="477634" y="64503"/>
                  </a:lnTo>
                  <a:lnTo>
                    <a:pt x="524256" y="86169"/>
                  </a:lnTo>
                  <a:lnTo>
                    <a:pt x="569633" y="110782"/>
                  </a:lnTo>
                  <a:lnTo>
                    <a:pt x="613435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32" y="233057"/>
                  </a:lnTo>
                  <a:lnTo>
                    <a:pt x="766749" y="268160"/>
                  </a:lnTo>
                  <a:lnTo>
                    <a:pt x="798017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11" y="418261"/>
                  </a:lnTo>
                  <a:lnTo>
                    <a:pt x="885520" y="456793"/>
                  </a:lnTo>
                  <a:lnTo>
                    <a:pt x="896416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05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63" y="130416"/>
                  </a:lnTo>
                  <a:lnTo>
                    <a:pt x="573163" y="102273"/>
                  </a:lnTo>
                  <a:lnTo>
                    <a:pt x="526364" y="76873"/>
                  </a:lnTo>
                  <a:lnTo>
                    <a:pt x="478256" y="54521"/>
                  </a:lnTo>
                  <a:lnTo>
                    <a:pt x="429196" y="35496"/>
                  </a:lnTo>
                  <a:lnTo>
                    <a:pt x="379488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11" y="0"/>
                  </a:lnTo>
                  <a:lnTo>
                    <a:pt x="176225" y="4521"/>
                  </a:lnTo>
                  <a:lnTo>
                    <a:pt x="135356" y="14300"/>
                  </a:lnTo>
                  <a:lnTo>
                    <a:pt x="99174" y="29095"/>
                  </a:lnTo>
                  <a:lnTo>
                    <a:pt x="42252" y="72872"/>
                  </a:lnTo>
                  <a:lnTo>
                    <a:pt x="8255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31" y="334175"/>
                  </a:lnTo>
                  <a:lnTo>
                    <a:pt x="54368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73" y="623316"/>
                  </a:lnTo>
                  <a:lnTo>
                    <a:pt x="343573" y="651459"/>
                  </a:lnTo>
                  <a:lnTo>
                    <a:pt x="390385" y="676859"/>
                  </a:lnTo>
                  <a:lnTo>
                    <a:pt x="438480" y="699211"/>
                  </a:lnTo>
                  <a:lnTo>
                    <a:pt x="487553" y="718235"/>
                  </a:lnTo>
                  <a:lnTo>
                    <a:pt x="537248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12" y="753745"/>
                  </a:lnTo>
                  <a:lnTo>
                    <a:pt x="740511" y="749223"/>
                  </a:lnTo>
                  <a:lnTo>
                    <a:pt x="770458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58" y="680897"/>
                  </a:lnTo>
                  <a:lnTo>
                    <a:pt x="908456" y="619658"/>
                  </a:lnTo>
                  <a:lnTo>
                    <a:pt x="916101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7" y="9283899"/>
              <a:ext cx="199002" cy="19748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09626" y="9043237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34933" y="913044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08393" y="913157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4712" y="3907827"/>
              <a:ext cx="2200274" cy="220027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3415" y="4469802"/>
              <a:ext cx="2200274" cy="220027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5731" y="4600824"/>
              <a:ext cx="2124074" cy="212407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9938" y="3902400"/>
              <a:ext cx="2266949" cy="22669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5890" y="3946313"/>
              <a:ext cx="2124074" cy="2124074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985818" y="6250896"/>
            <a:ext cx="6413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75">
                <a:solidFill>
                  <a:srgbClr val="201F1B"/>
                </a:solidFill>
                <a:latin typeface="SimSun"/>
                <a:cs typeface="SimSun"/>
              </a:rPr>
              <a:t>塞車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52870" y="9121870"/>
            <a:ext cx="1394460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38" name="object 3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2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1246448" y="7026160"/>
            <a:ext cx="4124960" cy="3822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能夠提高效率、減輕壓力、提高整</a:t>
            </a:r>
            <a:endParaRPr sz="2300">
              <a:latin typeface="SimSun"/>
              <a:cs typeface="SimSu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19696" y="7454785"/>
            <a:ext cx="3578860" cy="3822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體生活品質。同時增加壓力。</a:t>
            </a:r>
            <a:endParaRPr sz="2300">
              <a:latin typeface="SimSun"/>
              <a:cs typeface="SimSu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175673" y="6250896"/>
            <a:ext cx="19367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solidFill>
                  <a:srgbClr val="201F1B"/>
                </a:solidFill>
                <a:latin typeface="SimSun"/>
                <a:cs typeface="SimSun"/>
              </a:rPr>
              <a:t>選擇最佳路線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36627" y="6900992"/>
            <a:ext cx="4015104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-175">
                <a:solidFill>
                  <a:srgbClr val="201F1B"/>
                </a:solidFill>
                <a:latin typeface="SimSun"/>
                <a:cs typeface="SimSun"/>
              </a:rPr>
              <a:t>主要節省時間、減少精力消耗，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706490" y="7348667"/>
            <a:ext cx="2875280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-170">
                <a:solidFill>
                  <a:srgbClr val="201F1B"/>
                </a:solidFill>
                <a:latin typeface="SimSun"/>
                <a:cs typeface="SimSun"/>
              </a:rPr>
              <a:t>又提高了整體出行效率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336929" y="6173314"/>
            <a:ext cx="12890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5">
                <a:solidFill>
                  <a:srgbClr val="201F1B"/>
                </a:solidFill>
                <a:latin typeface="SimSun"/>
                <a:cs typeface="SimSun"/>
              </a:rPr>
              <a:t>節省油錢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3259040" y="6688966"/>
            <a:ext cx="3444875" cy="3975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spc="-170">
                <a:solidFill>
                  <a:srgbClr val="201F1B"/>
                </a:solidFill>
                <a:latin typeface="SimSun"/>
                <a:cs typeface="SimSun"/>
              </a:rPr>
              <a:t>能夠減少相對不必要的支出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673361" y="2669028"/>
            <a:ext cx="2941320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>
                <a:solidFill>
                  <a:srgbClr val="201F1B"/>
                </a:solidFill>
                <a:latin typeface="Courier New"/>
                <a:cs typeface="Courier New"/>
              </a:rPr>
              <a:t>many</a:t>
            </a:r>
            <a:r>
              <a:rPr dirty="0" sz="1700" spc="5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201F1B"/>
                </a:solidFill>
                <a:latin typeface="Courier New"/>
                <a:cs typeface="Courier New"/>
              </a:rPr>
              <a:t>decision</a:t>
            </a:r>
            <a:r>
              <a:rPr dirty="0" sz="1700" spc="55">
                <a:solidFill>
                  <a:srgbClr val="201F1B"/>
                </a:solidFill>
                <a:latin typeface="Courier New"/>
                <a:cs typeface="Courier New"/>
              </a:rPr>
              <a:t> </a:t>
            </a:r>
            <a:r>
              <a:rPr dirty="0" sz="1700" spc="-10">
                <a:solidFill>
                  <a:srgbClr val="201F1B"/>
                </a:solidFill>
                <a:latin typeface="Courier New"/>
                <a:cs typeface="Courier New"/>
              </a:rPr>
              <a:t>problems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7170487" y="1102499"/>
            <a:ext cx="3947160" cy="13049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780"/>
              <a:t>設計動機</a:t>
            </a:r>
            <a:endParaRPr sz="8400"/>
          </a:p>
        </p:txBody>
      </p:sp>
      <p:sp>
        <p:nvSpPr>
          <p:cNvPr id="36" name="object 36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3237"/>
              <a:ext cx="2551086" cy="4301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09624" y="1643927"/>
              <a:ext cx="3174365" cy="3174365"/>
            </a:xfrm>
            <a:custGeom>
              <a:avLst/>
              <a:gdLst/>
              <a:ahLst/>
              <a:cxnLst/>
              <a:rect l="l" t="t" r="r" b="b"/>
              <a:pathLst>
                <a:path w="3174365" h="3174365">
                  <a:moveTo>
                    <a:pt x="2834148" y="3174057"/>
                  </a:moveTo>
                  <a:lnTo>
                    <a:pt x="342900" y="3174057"/>
                  </a:lnTo>
                  <a:lnTo>
                    <a:pt x="296370" y="3170927"/>
                  </a:lnTo>
                  <a:lnTo>
                    <a:pt x="251743" y="3161808"/>
                  </a:lnTo>
                  <a:lnTo>
                    <a:pt x="209427" y="3147110"/>
                  </a:lnTo>
                  <a:lnTo>
                    <a:pt x="169831" y="3127241"/>
                  </a:lnTo>
                  <a:lnTo>
                    <a:pt x="133364" y="3102609"/>
                  </a:lnTo>
                  <a:lnTo>
                    <a:pt x="100433" y="3073624"/>
                  </a:lnTo>
                  <a:lnTo>
                    <a:pt x="71447" y="3040693"/>
                  </a:lnTo>
                  <a:lnTo>
                    <a:pt x="46815" y="3004225"/>
                  </a:lnTo>
                  <a:lnTo>
                    <a:pt x="26946" y="2964629"/>
                  </a:lnTo>
                  <a:lnTo>
                    <a:pt x="12248" y="2922313"/>
                  </a:lnTo>
                  <a:lnTo>
                    <a:pt x="3130" y="2877686"/>
                  </a:lnTo>
                  <a:lnTo>
                    <a:pt x="0" y="2831157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2834148" y="0"/>
                  </a:lnTo>
                  <a:lnTo>
                    <a:pt x="2880678" y="3130"/>
                  </a:lnTo>
                  <a:lnTo>
                    <a:pt x="2925305" y="12248"/>
                  </a:lnTo>
                  <a:lnTo>
                    <a:pt x="2967621" y="26946"/>
                  </a:lnTo>
                  <a:lnTo>
                    <a:pt x="3007217" y="46815"/>
                  </a:lnTo>
                  <a:lnTo>
                    <a:pt x="3043684" y="71447"/>
                  </a:lnTo>
                  <a:lnTo>
                    <a:pt x="3076615" y="100433"/>
                  </a:lnTo>
                  <a:lnTo>
                    <a:pt x="3105601" y="133364"/>
                  </a:lnTo>
                  <a:lnTo>
                    <a:pt x="3130232" y="169831"/>
                  </a:lnTo>
                  <a:lnTo>
                    <a:pt x="3150102" y="209427"/>
                  </a:lnTo>
                  <a:lnTo>
                    <a:pt x="3164800" y="251743"/>
                  </a:lnTo>
                  <a:lnTo>
                    <a:pt x="3173918" y="296370"/>
                  </a:lnTo>
                  <a:lnTo>
                    <a:pt x="3174057" y="298431"/>
                  </a:lnTo>
                  <a:lnTo>
                    <a:pt x="3174057" y="2875625"/>
                  </a:lnTo>
                  <a:lnTo>
                    <a:pt x="3164800" y="2922313"/>
                  </a:lnTo>
                  <a:lnTo>
                    <a:pt x="3150102" y="2964629"/>
                  </a:lnTo>
                  <a:lnTo>
                    <a:pt x="3130232" y="3004225"/>
                  </a:lnTo>
                  <a:lnTo>
                    <a:pt x="3105601" y="3040693"/>
                  </a:lnTo>
                  <a:lnTo>
                    <a:pt x="3076615" y="3073624"/>
                  </a:lnTo>
                  <a:lnTo>
                    <a:pt x="3043684" y="3102609"/>
                  </a:lnTo>
                  <a:lnTo>
                    <a:pt x="3007217" y="3127241"/>
                  </a:lnTo>
                  <a:lnTo>
                    <a:pt x="2967621" y="3147110"/>
                  </a:lnTo>
                  <a:lnTo>
                    <a:pt x="2925305" y="3161808"/>
                  </a:lnTo>
                  <a:lnTo>
                    <a:pt x="2880678" y="3170927"/>
                  </a:lnTo>
                  <a:lnTo>
                    <a:pt x="2834148" y="317405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9624" y="1643927"/>
              <a:ext cx="3177540" cy="3171825"/>
            </a:xfrm>
            <a:custGeom>
              <a:avLst/>
              <a:gdLst/>
              <a:ahLst/>
              <a:cxnLst/>
              <a:rect l="l" t="t" r="r" b="b"/>
              <a:pathLst>
                <a:path w="3177540" h="3171825">
                  <a:moveTo>
                    <a:pt x="309716" y="3171822"/>
                  </a:moveTo>
                  <a:lnTo>
                    <a:pt x="251740" y="3161807"/>
                  </a:lnTo>
                  <a:lnTo>
                    <a:pt x="209424" y="3147108"/>
                  </a:lnTo>
                  <a:lnTo>
                    <a:pt x="169828" y="3127238"/>
                  </a:lnTo>
                  <a:lnTo>
                    <a:pt x="133360" y="3102606"/>
                  </a:lnTo>
                  <a:lnTo>
                    <a:pt x="100429" y="3073619"/>
                  </a:lnTo>
                  <a:lnTo>
                    <a:pt x="71444" y="3040688"/>
                  </a:lnTo>
                  <a:lnTo>
                    <a:pt x="46813" y="3004219"/>
                  </a:lnTo>
                  <a:lnTo>
                    <a:pt x="26945" y="2964623"/>
                  </a:lnTo>
                  <a:lnTo>
                    <a:pt x="12247" y="2922307"/>
                  </a:lnTo>
                  <a:lnTo>
                    <a:pt x="3130" y="2877680"/>
                  </a:lnTo>
                  <a:lnTo>
                    <a:pt x="0" y="2831151"/>
                  </a:lnTo>
                  <a:lnTo>
                    <a:pt x="0" y="342905"/>
                  </a:lnTo>
                  <a:lnTo>
                    <a:pt x="3129" y="296376"/>
                  </a:lnTo>
                  <a:lnTo>
                    <a:pt x="12247" y="251749"/>
                  </a:lnTo>
                  <a:lnTo>
                    <a:pt x="26944" y="209433"/>
                  </a:lnTo>
                  <a:lnTo>
                    <a:pt x="46813" y="169836"/>
                  </a:lnTo>
                  <a:lnTo>
                    <a:pt x="71444" y="133368"/>
                  </a:lnTo>
                  <a:lnTo>
                    <a:pt x="100429" y="100436"/>
                  </a:lnTo>
                  <a:lnTo>
                    <a:pt x="133360" y="71450"/>
                  </a:lnTo>
                  <a:lnTo>
                    <a:pt x="169828" y="46817"/>
                  </a:lnTo>
                  <a:lnTo>
                    <a:pt x="209425" y="26947"/>
                  </a:lnTo>
                  <a:lnTo>
                    <a:pt x="251741" y="12249"/>
                  </a:lnTo>
                  <a:lnTo>
                    <a:pt x="296368" y="3130"/>
                  </a:lnTo>
                  <a:lnTo>
                    <a:pt x="342898" y="0"/>
                  </a:lnTo>
                  <a:lnTo>
                    <a:pt x="2834135" y="0"/>
                  </a:lnTo>
                  <a:lnTo>
                    <a:pt x="2880666" y="3127"/>
                  </a:lnTo>
                  <a:lnTo>
                    <a:pt x="2925295" y="12245"/>
                  </a:lnTo>
                  <a:lnTo>
                    <a:pt x="2967612" y="26942"/>
                  </a:lnTo>
                  <a:lnTo>
                    <a:pt x="3007210" y="46811"/>
                  </a:lnTo>
                  <a:lnTo>
                    <a:pt x="3043680" y="71443"/>
                  </a:lnTo>
                  <a:lnTo>
                    <a:pt x="3076613" y="100429"/>
                  </a:lnTo>
                  <a:lnTo>
                    <a:pt x="3105600" y="133361"/>
                  </a:lnTo>
                  <a:lnTo>
                    <a:pt x="3130232" y="169831"/>
                  </a:lnTo>
                  <a:lnTo>
                    <a:pt x="3150102" y="209428"/>
                  </a:lnTo>
                  <a:lnTo>
                    <a:pt x="3164800" y="251746"/>
                  </a:lnTo>
                  <a:lnTo>
                    <a:pt x="3173919" y="296375"/>
                  </a:lnTo>
                  <a:lnTo>
                    <a:pt x="3177049" y="342905"/>
                  </a:lnTo>
                  <a:lnTo>
                    <a:pt x="3177049" y="2831152"/>
                  </a:lnTo>
                  <a:lnTo>
                    <a:pt x="3173919" y="2877683"/>
                  </a:lnTo>
                  <a:lnTo>
                    <a:pt x="3164800" y="2922312"/>
                  </a:lnTo>
                  <a:lnTo>
                    <a:pt x="3150101" y="2964629"/>
                  </a:lnTo>
                  <a:lnTo>
                    <a:pt x="3130231" y="3004227"/>
                  </a:lnTo>
                  <a:lnTo>
                    <a:pt x="3105598" y="3040696"/>
                  </a:lnTo>
                  <a:lnTo>
                    <a:pt x="3076611" y="3073628"/>
                  </a:lnTo>
                  <a:lnTo>
                    <a:pt x="3043678" y="3102614"/>
                  </a:lnTo>
                  <a:lnTo>
                    <a:pt x="3007208" y="3127245"/>
                  </a:lnTo>
                  <a:lnTo>
                    <a:pt x="2967611" y="3147113"/>
                  </a:lnTo>
                  <a:lnTo>
                    <a:pt x="2925293" y="3161810"/>
                  </a:lnTo>
                  <a:lnTo>
                    <a:pt x="2880665" y="3170927"/>
                  </a:lnTo>
                  <a:lnTo>
                    <a:pt x="2867332" y="317181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9624" y="5241359"/>
              <a:ext cx="3174365" cy="3174365"/>
            </a:xfrm>
            <a:custGeom>
              <a:avLst/>
              <a:gdLst/>
              <a:ahLst/>
              <a:cxnLst/>
              <a:rect l="l" t="t" r="r" b="b"/>
              <a:pathLst>
                <a:path w="3174365" h="3174365">
                  <a:moveTo>
                    <a:pt x="2834148" y="3174057"/>
                  </a:moveTo>
                  <a:lnTo>
                    <a:pt x="342900" y="3174057"/>
                  </a:lnTo>
                  <a:lnTo>
                    <a:pt x="296370" y="3170927"/>
                  </a:lnTo>
                  <a:lnTo>
                    <a:pt x="251743" y="3161808"/>
                  </a:lnTo>
                  <a:lnTo>
                    <a:pt x="209427" y="3147110"/>
                  </a:lnTo>
                  <a:lnTo>
                    <a:pt x="169831" y="3127241"/>
                  </a:lnTo>
                  <a:lnTo>
                    <a:pt x="133364" y="3102609"/>
                  </a:lnTo>
                  <a:lnTo>
                    <a:pt x="100433" y="3073624"/>
                  </a:lnTo>
                  <a:lnTo>
                    <a:pt x="71447" y="3040693"/>
                  </a:lnTo>
                  <a:lnTo>
                    <a:pt x="46815" y="3004225"/>
                  </a:lnTo>
                  <a:lnTo>
                    <a:pt x="26946" y="2964629"/>
                  </a:lnTo>
                  <a:lnTo>
                    <a:pt x="12248" y="2922313"/>
                  </a:lnTo>
                  <a:lnTo>
                    <a:pt x="3130" y="2877686"/>
                  </a:lnTo>
                  <a:lnTo>
                    <a:pt x="0" y="2831157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2834148" y="0"/>
                  </a:lnTo>
                  <a:lnTo>
                    <a:pt x="2880678" y="3130"/>
                  </a:lnTo>
                  <a:lnTo>
                    <a:pt x="2925305" y="12248"/>
                  </a:lnTo>
                  <a:lnTo>
                    <a:pt x="2967621" y="26946"/>
                  </a:lnTo>
                  <a:lnTo>
                    <a:pt x="3007217" y="46815"/>
                  </a:lnTo>
                  <a:lnTo>
                    <a:pt x="3043684" y="71447"/>
                  </a:lnTo>
                  <a:lnTo>
                    <a:pt x="3076615" y="100433"/>
                  </a:lnTo>
                  <a:lnTo>
                    <a:pt x="3105601" y="133364"/>
                  </a:lnTo>
                  <a:lnTo>
                    <a:pt x="3130232" y="169831"/>
                  </a:lnTo>
                  <a:lnTo>
                    <a:pt x="3150102" y="209427"/>
                  </a:lnTo>
                  <a:lnTo>
                    <a:pt x="3164800" y="251743"/>
                  </a:lnTo>
                  <a:lnTo>
                    <a:pt x="3173918" y="296370"/>
                  </a:lnTo>
                  <a:lnTo>
                    <a:pt x="3174057" y="298431"/>
                  </a:lnTo>
                  <a:lnTo>
                    <a:pt x="3174057" y="2875625"/>
                  </a:lnTo>
                  <a:lnTo>
                    <a:pt x="3164800" y="2922313"/>
                  </a:lnTo>
                  <a:lnTo>
                    <a:pt x="3150102" y="2964629"/>
                  </a:lnTo>
                  <a:lnTo>
                    <a:pt x="3130232" y="3004225"/>
                  </a:lnTo>
                  <a:lnTo>
                    <a:pt x="3105601" y="3040693"/>
                  </a:lnTo>
                  <a:lnTo>
                    <a:pt x="3076615" y="3073624"/>
                  </a:lnTo>
                  <a:lnTo>
                    <a:pt x="3043684" y="3102609"/>
                  </a:lnTo>
                  <a:lnTo>
                    <a:pt x="3007217" y="3127241"/>
                  </a:lnTo>
                  <a:lnTo>
                    <a:pt x="2967621" y="3147110"/>
                  </a:lnTo>
                  <a:lnTo>
                    <a:pt x="2925305" y="3161808"/>
                  </a:lnTo>
                  <a:lnTo>
                    <a:pt x="2880678" y="3170927"/>
                  </a:lnTo>
                  <a:lnTo>
                    <a:pt x="2834148" y="317405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9624" y="5241359"/>
              <a:ext cx="3177540" cy="3171825"/>
            </a:xfrm>
            <a:custGeom>
              <a:avLst/>
              <a:gdLst/>
              <a:ahLst/>
              <a:cxnLst/>
              <a:rect l="l" t="t" r="r" b="b"/>
              <a:pathLst>
                <a:path w="3177540" h="3171825">
                  <a:moveTo>
                    <a:pt x="309717" y="3171822"/>
                  </a:moveTo>
                  <a:lnTo>
                    <a:pt x="251740" y="3161807"/>
                  </a:lnTo>
                  <a:lnTo>
                    <a:pt x="209424" y="3147108"/>
                  </a:lnTo>
                  <a:lnTo>
                    <a:pt x="169827" y="3127238"/>
                  </a:lnTo>
                  <a:lnTo>
                    <a:pt x="133360" y="3102605"/>
                  </a:lnTo>
                  <a:lnTo>
                    <a:pt x="100429" y="3073619"/>
                  </a:lnTo>
                  <a:lnTo>
                    <a:pt x="71444" y="3040687"/>
                  </a:lnTo>
                  <a:lnTo>
                    <a:pt x="46813" y="3004219"/>
                  </a:lnTo>
                  <a:lnTo>
                    <a:pt x="26944" y="2964623"/>
                  </a:lnTo>
                  <a:lnTo>
                    <a:pt x="12247" y="2922307"/>
                  </a:lnTo>
                  <a:lnTo>
                    <a:pt x="3130" y="2877680"/>
                  </a:lnTo>
                  <a:lnTo>
                    <a:pt x="0" y="2831150"/>
                  </a:lnTo>
                  <a:lnTo>
                    <a:pt x="0" y="342905"/>
                  </a:lnTo>
                  <a:lnTo>
                    <a:pt x="3129" y="296376"/>
                  </a:lnTo>
                  <a:lnTo>
                    <a:pt x="12247" y="251748"/>
                  </a:lnTo>
                  <a:lnTo>
                    <a:pt x="26944" y="209432"/>
                  </a:lnTo>
                  <a:lnTo>
                    <a:pt x="46813" y="169836"/>
                  </a:lnTo>
                  <a:lnTo>
                    <a:pt x="71444" y="133367"/>
                  </a:lnTo>
                  <a:lnTo>
                    <a:pt x="100429" y="100436"/>
                  </a:lnTo>
                  <a:lnTo>
                    <a:pt x="133360" y="71449"/>
                  </a:lnTo>
                  <a:lnTo>
                    <a:pt x="169828" y="46817"/>
                  </a:lnTo>
                  <a:lnTo>
                    <a:pt x="209425" y="26947"/>
                  </a:lnTo>
                  <a:lnTo>
                    <a:pt x="251741" y="12249"/>
                  </a:lnTo>
                  <a:lnTo>
                    <a:pt x="296368" y="3130"/>
                  </a:lnTo>
                  <a:lnTo>
                    <a:pt x="342898" y="0"/>
                  </a:lnTo>
                  <a:lnTo>
                    <a:pt x="2834135" y="0"/>
                  </a:lnTo>
                  <a:lnTo>
                    <a:pt x="2880666" y="3127"/>
                  </a:lnTo>
                  <a:lnTo>
                    <a:pt x="2925295" y="12245"/>
                  </a:lnTo>
                  <a:lnTo>
                    <a:pt x="2967612" y="26942"/>
                  </a:lnTo>
                  <a:lnTo>
                    <a:pt x="3007210" y="46811"/>
                  </a:lnTo>
                  <a:lnTo>
                    <a:pt x="3043680" y="71443"/>
                  </a:lnTo>
                  <a:lnTo>
                    <a:pt x="3076612" y="100429"/>
                  </a:lnTo>
                  <a:lnTo>
                    <a:pt x="3105600" y="133361"/>
                  </a:lnTo>
                  <a:lnTo>
                    <a:pt x="3130232" y="169830"/>
                  </a:lnTo>
                  <a:lnTo>
                    <a:pt x="3150102" y="209428"/>
                  </a:lnTo>
                  <a:lnTo>
                    <a:pt x="3164800" y="251746"/>
                  </a:lnTo>
                  <a:lnTo>
                    <a:pt x="3173919" y="296375"/>
                  </a:lnTo>
                  <a:lnTo>
                    <a:pt x="3177049" y="342905"/>
                  </a:lnTo>
                  <a:lnTo>
                    <a:pt x="3177049" y="2831151"/>
                  </a:lnTo>
                  <a:lnTo>
                    <a:pt x="3173919" y="2877683"/>
                  </a:lnTo>
                  <a:lnTo>
                    <a:pt x="3164800" y="2922312"/>
                  </a:lnTo>
                  <a:lnTo>
                    <a:pt x="3150102" y="2964629"/>
                  </a:lnTo>
                  <a:lnTo>
                    <a:pt x="3130231" y="3004227"/>
                  </a:lnTo>
                  <a:lnTo>
                    <a:pt x="3105598" y="3040696"/>
                  </a:lnTo>
                  <a:lnTo>
                    <a:pt x="3076611" y="3073628"/>
                  </a:lnTo>
                  <a:lnTo>
                    <a:pt x="3043678" y="3102613"/>
                  </a:lnTo>
                  <a:lnTo>
                    <a:pt x="3007208" y="3127245"/>
                  </a:lnTo>
                  <a:lnTo>
                    <a:pt x="2967611" y="3147113"/>
                  </a:lnTo>
                  <a:lnTo>
                    <a:pt x="2925293" y="3161810"/>
                  </a:lnTo>
                  <a:lnTo>
                    <a:pt x="2880665" y="3170927"/>
                  </a:lnTo>
                  <a:lnTo>
                    <a:pt x="2867331" y="317181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498596" y="1643927"/>
              <a:ext cx="3174365" cy="3174365"/>
            </a:xfrm>
            <a:custGeom>
              <a:avLst/>
              <a:gdLst/>
              <a:ahLst/>
              <a:cxnLst/>
              <a:rect l="l" t="t" r="r" b="b"/>
              <a:pathLst>
                <a:path w="3174365" h="3174365">
                  <a:moveTo>
                    <a:pt x="2834148" y="3174057"/>
                  </a:moveTo>
                  <a:lnTo>
                    <a:pt x="342900" y="3174057"/>
                  </a:lnTo>
                  <a:lnTo>
                    <a:pt x="296370" y="3170927"/>
                  </a:lnTo>
                  <a:lnTo>
                    <a:pt x="251743" y="3161808"/>
                  </a:lnTo>
                  <a:lnTo>
                    <a:pt x="209427" y="3147110"/>
                  </a:lnTo>
                  <a:lnTo>
                    <a:pt x="169831" y="3127241"/>
                  </a:lnTo>
                  <a:lnTo>
                    <a:pt x="133364" y="3102609"/>
                  </a:lnTo>
                  <a:lnTo>
                    <a:pt x="100433" y="3073624"/>
                  </a:lnTo>
                  <a:lnTo>
                    <a:pt x="71447" y="3040693"/>
                  </a:lnTo>
                  <a:lnTo>
                    <a:pt x="46815" y="3004225"/>
                  </a:lnTo>
                  <a:lnTo>
                    <a:pt x="26946" y="2964629"/>
                  </a:lnTo>
                  <a:lnTo>
                    <a:pt x="12248" y="2922313"/>
                  </a:lnTo>
                  <a:lnTo>
                    <a:pt x="3130" y="2877686"/>
                  </a:lnTo>
                  <a:lnTo>
                    <a:pt x="0" y="2831157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2834148" y="0"/>
                  </a:lnTo>
                  <a:lnTo>
                    <a:pt x="2880678" y="3130"/>
                  </a:lnTo>
                  <a:lnTo>
                    <a:pt x="2925305" y="12248"/>
                  </a:lnTo>
                  <a:lnTo>
                    <a:pt x="2967620" y="26946"/>
                  </a:lnTo>
                  <a:lnTo>
                    <a:pt x="3007217" y="46815"/>
                  </a:lnTo>
                  <a:lnTo>
                    <a:pt x="3043684" y="71447"/>
                  </a:lnTo>
                  <a:lnTo>
                    <a:pt x="3076615" y="100433"/>
                  </a:lnTo>
                  <a:lnTo>
                    <a:pt x="3105601" y="133364"/>
                  </a:lnTo>
                  <a:lnTo>
                    <a:pt x="3130232" y="169831"/>
                  </a:lnTo>
                  <a:lnTo>
                    <a:pt x="3150101" y="209427"/>
                  </a:lnTo>
                  <a:lnTo>
                    <a:pt x="3164799" y="251743"/>
                  </a:lnTo>
                  <a:lnTo>
                    <a:pt x="3173918" y="296370"/>
                  </a:lnTo>
                  <a:lnTo>
                    <a:pt x="3174057" y="298438"/>
                  </a:lnTo>
                  <a:lnTo>
                    <a:pt x="3174057" y="2875619"/>
                  </a:lnTo>
                  <a:lnTo>
                    <a:pt x="3164799" y="2922313"/>
                  </a:lnTo>
                  <a:lnTo>
                    <a:pt x="3150101" y="2964629"/>
                  </a:lnTo>
                  <a:lnTo>
                    <a:pt x="3130232" y="3004225"/>
                  </a:lnTo>
                  <a:lnTo>
                    <a:pt x="3105601" y="3040693"/>
                  </a:lnTo>
                  <a:lnTo>
                    <a:pt x="3076615" y="3073624"/>
                  </a:lnTo>
                  <a:lnTo>
                    <a:pt x="3043684" y="3102609"/>
                  </a:lnTo>
                  <a:lnTo>
                    <a:pt x="3007217" y="3127241"/>
                  </a:lnTo>
                  <a:lnTo>
                    <a:pt x="2967620" y="3147110"/>
                  </a:lnTo>
                  <a:lnTo>
                    <a:pt x="2925305" y="3161808"/>
                  </a:lnTo>
                  <a:lnTo>
                    <a:pt x="2880678" y="3170927"/>
                  </a:lnTo>
                  <a:lnTo>
                    <a:pt x="2834148" y="317405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98596" y="1643927"/>
              <a:ext cx="3177540" cy="3171825"/>
            </a:xfrm>
            <a:custGeom>
              <a:avLst/>
              <a:gdLst/>
              <a:ahLst/>
              <a:cxnLst/>
              <a:rect l="l" t="t" r="r" b="b"/>
              <a:pathLst>
                <a:path w="3177540" h="3171825">
                  <a:moveTo>
                    <a:pt x="309716" y="3171822"/>
                  </a:moveTo>
                  <a:lnTo>
                    <a:pt x="251740" y="3161807"/>
                  </a:lnTo>
                  <a:lnTo>
                    <a:pt x="209424" y="3147108"/>
                  </a:lnTo>
                  <a:lnTo>
                    <a:pt x="169828" y="3127238"/>
                  </a:lnTo>
                  <a:lnTo>
                    <a:pt x="133360" y="3102606"/>
                  </a:lnTo>
                  <a:lnTo>
                    <a:pt x="100429" y="3073619"/>
                  </a:lnTo>
                  <a:lnTo>
                    <a:pt x="71444" y="3040688"/>
                  </a:lnTo>
                  <a:lnTo>
                    <a:pt x="46813" y="3004219"/>
                  </a:lnTo>
                  <a:lnTo>
                    <a:pt x="26945" y="2964623"/>
                  </a:lnTo>
                  <a:lnTo>
                    <a:pt x="12247" y="2922307"/>
                  </a:lnTo>
                  <a:lnTo>
                    <a:pt x="3130" y="2877680"/>
                  </a:lnTo>
                  <a:lnTo>
                    <a:pt x="0" y="2831151"/>
                  </a:lnTo>
                  <a:lnTo>
                    <a:pt x="0" y="342905"/>
                  </a:lnTo>
                  <a:lnTo>
                    <a:pt x="3129" y="296376"/>
                  </a:lnTo>
                  <a:lnTo>
                    <a:pt x="12247" y="251749"/>
                  </a:lnTo>
                  <a:lnTo>
                    <a:pt x="26944" y="209433"/>
                  </a:lnTo>
                  <a:lnTo>
                    <a:pt x="46813" y="169836"/>
                  </a:lnTo>
                  <a:lnTo>
                    <a:pt x="71444" y="133368"/>
                  </a:lnTo>
                  <a:lnTo>
                    <a:pt x="100429" y="100436"/>
                  </a:lnTo>
                  <a:lnTo>
                    <a:pt x="133360" y="71450"/>
                  </a:lnTo>
                  <a:lnTo>
                    <a:pt x="169828" y="46817"/>
                  </a:lnTo>
                  <a:lnTo>
                    <a:pt x="209424" y="26947"/>
                  </a:lnTo>
                  <a:lnTo>
                    <a:pt x="251741" y="12249"/>
                  </a:lnTo>
                  <a:lnTo>
                    <a:pt x="296368" y="3130"/>
                  </a:lnTo>
                  <a:lnTo>
                    <a:pt x="342898" y="0"/>
                  </a:lnTo>
                  <a:lnTo>
                    <a:pt x="2834135" y="0"/>
                  </a:lnTo>
                  <a:lnTo>
                    <a:pt x="2880666" y="3127"/>
                  </a:lnTo>
                  <a:lnTo>
                    <a:pt x="2925295" y="12245"/>
                  </a:lnTo>
                  <a:lnTo>
                    <a:pt x="2967612" y="26942"/>
                  </a:lnTo>
                  <a:lnTo>
                    <a:pt x="3007210" y="46811"/>
                  </a:lnTo>
                  <a:lnTo>
                    <a:pt x="3043680" y="71443"/>
                  </a:lnTo>
                  <a:lnTo>
                    <a:pt x="3076612" y="100429"/>
                  </a:lnTo>
                  <a:lnTo>
                    <a:pt x="3105599" y="133361"/>
                  </a:lnTo>
                  <a:lnTo>
                    <a:pt x="3130232" y="169831"/>
                  </a:lnTo>
                  <a:lnTo>
                    <a:pt x="3150102" y="209429"/>
                  </a:lnTo>
                  <a:lnTo>
                    <a:pt x="3164800" y="251746"/>
                  </a:lnTo>
                  <a:lnTo>
                    <a:pt x="3173918" y="296375"/>
                  </a:lnTo>
                  <a:lnTo>
                    <a:pt x="3177048" y="342905"/>
                  </a:lnTo>
                  <a:lnTo>
                    <a:pt x="3177048" y="2831152"/>
                  </a:lnTo>
                  <a:lnTo>
                    <a:pt x="3173918" y="2877683"/>
                  </a:lnTo>
                  <a:lnTo>
                    <a:pt x="3164800" y="2922312"/>
                  </a:lnTo>
                  <a:lnTo>
                    <a:pt x="3150101" y="2964629"/>
                  </a:lnTo>
                  <a:lnTo>
                    <a:pt x="3130231" y="3004227"/>
                  </a:lnTo>
                  <a:lnTo>
                    <a:pt x="3105598" y="3040696"/>
                  </a:lnTo>
                  <a:lnTo>
                    <a:pt x="3076611" y="3073628"/>
                  </a:lnTo>
                  <a:lnTo>
                    <a:pt x="3043678" y="3102614"/>
                  </a:lnTo>
                  <a:lnTo>
                    <a:pt x="3007208" y="3127245"/>
                  </a:lnTo>
                  <a:lnTo>
                    <a:pt x="2967611" y="3147113"/>
                  </a:lnTo>
                  <a:lnTo>
                    <a:pt x="2925293" y="3161810"/>
                  </a:lnTo>
                  <a:lnTo>
                    <a:pt x="2880665" y="3170927"/>
                  </a:lnTo>
                  <a:lnTo>
                    <a:pt x="2867331" y="317181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98596" y="5241359"/>
              <a:ext cx="3174365" cy="3174365"/>
            </a:xfrm>
            <a:custGeom>
              <a:avLst/>
              <a:gdLst/>
              <a:ahLst/>
              <a:cxnLst/>
              <a:rect l="l" t="t" r="r" b="b"/>
              <a:pathLst>
                <a:path w="3174365" h="3174365">
                  <a:moveTo>
                    <a:pt x="2834148" y="3174057"/>
                  </a:moveTo>
                  <a:lnTo>
                    <a:pt x="342900" y="3174057"/>
                  </a:lnTo>
                  <a:lnTo>
                    <a:pt x="296370" y="3170927"/>
                  </a:lnTo>
                  <a:lnTo>
                    <a:pt x="251743" y="3161808"/>
                  </a:lnTo>
                  <a:lnTo>
                    <a:pt x="209427" y="3147110"/>
                  </a:lnTo>
                  <a:lnTo>
                    <a:pt x="169831" y="3127241"/>
                  </a:lnTo>
                  <a:lnTo>
                    <a:pt x="133364" y="3102609"/>
                  </a:lnTo>
                  <a:lnTo>
                    <a:pt x="100433" y="3073624"/>
                  </a:lnTo>
                  <a:lnTo>
                    <a:pt x="71447" y="3040693"/>
                  </a:lnTo>
                  <a:lnTo>
                    <a:pt x="46815" y="3004225"/>
                  </a:lnTo>
                  <a:lnTo>
                    <a:pt x="26946" y="2964629"/>
                  </a:lnTo>
                  <a:lnTo>
                    <a:pt x="12248" y="2922313"/>
                  </a:lnTo>
                  <a:lnTo>
                    <a:pt x="3130" y="2877686"/>
                  </a:lnTo>
                  <a:lnTo>
                    <a:pt x="0" y="2831157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2834148" y="0"/>
                  </a:lnTo>
                  <a:lnTo>
                    <a:pt x="2880678" y="3130"/>
                  </a:lnTo>
                  <a:lnTo>
                    <a:pt x="2925305" y="12248"/>
                  </a:lnTo>
                  <a:lnTo>
                    <a:pt x="2967620" y="26946"/>
                  </a:lnTo>
                  <a:lnTo>
                    <a:pt x="3007217" y="46815"/>
                  </a:lnTo>
                  <a:lnTo>
                    <a:pt x="3043684" y="71447"/>
                  </a:lnTo>
                  <a:lnTo>
                    <a:pt x="3076615" y="100433"/>
                  </a:lnTo>
                  <a:lnTo>
                    <a:pt x="3105601" y="133364"/>
                  </a:lnTo>
                  <a:lnTo>
                    <a:pt x="3130232" y="169831"/>
                  </a:lnTo>
                  <a:lnTo>
                    <a:pt x="3150101" y="209427"/>
                  </a:lnTo>
                  <a:lnTo>
                    <a:pt x="3164799" y="251743"/>
                  </a:lnTo>
                  <a:lnTo>
                    <a:pt x="3173918" y="296370"/>
                  </a:lnTo>
                  <a:lnTo>
                    <a:pt x="3174057" y="298438"/>
                  </a:lnTo>
                  <a:lnTo>
                    <a:pt x="3174057" y="2875619"/>
                  </a:lnTo>
                  <a:lnTo>
                    <a:pt x="3164799" y="2922313"/>
                  </a:lnTo>
                  <a:lnTo>
                    <a:pt x="3150101" y="2964629"/>
                  </a:lnTo>
                  <a:lnTo>
                    <a:pt x="3130232" y="3004225"/>
                  </a:lnTo>
                  <a:lnTo>
                    <a:pt x="3105601" y="3040693"/>
                  </a:lnTo>
                  <a:lnTo>
                    <a:pt x="3076615" y="3073624"/>
                  </a:lnTo>
                  <a:lnTo>
                    <a:pt x="3043684" y="3102609"/>
                  </a:lnTo>
                  <a:lnTo>
                    <a:pt x="3007217" y="3127241"/>
                  </a:lnTo>
                  <a:lnTo>
                    <a:pt x="2967620" y="3147110"/>
                  </a:lnTo>
                  <a:lnTo>
                    <a:pt x="2925305" y="3161808"/>
                  </a:lnTo>
                  <a:lnTo>
                    <a:pt x="2880678" y="3170927"/>
                  </a:lnTo>
                  <a:lnTo>
                    <a:pt x="2834148" y="317405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98596" y="5241359"/>
              <a:ext cx="3177540" cy="3171825"/>
            </a:xfrm>
            <a:custGeom>
              <a:avLst/>
              <a:gdLst/>
              <a:ahLst/>
              <a:cxnLst/>
              <a:rect l="l" t="t" r="r" b="b"/>
              <a:pathLst>
                <a:path w="3177540" h="3171825">
                  <a:moveTo>
                    <a:pt x="309717" y="3171822"/>
                  </a:moveTo>
                  <a:lnTo>
                    <a:pt x="251740" y="3161807"/>
                  </a:lnTo>
                  <a:lnTo>
                    <a:pt x="209424" y="3147108"/>
                  </a:lnTo>
                  <a:lnTo>
                    <a:pt x="169827" y="3127238"/>
                  </a:lnTo>
                  <a:lnTo>
                    <a:pt x="133360" y="3102605"/>
                  </a:lnTo>
                  <a:lnTo>
                    <a:pt x="100429" y="3073619"/>
                  </a:lnTo>
                  <a:lnTo>
                    <a:pt x="71444" y="3040687"/>
                  </a:lnTo>
                  <a:lnTo>
                    <a:pt x="46813" y="3004219"/>
                  </a:lnTo>
                  <a:lnTo>
                    <a:pt x="26944" y="2964623"/>
                  </a:lnTo>
                  <a:lnTo>
                    <a:pt x="12247" y="2922307"/>
                  </a:lnTo>
                  <a:lnTo>
                    <a:pt x="3130" y="2877680"/>
                  </a:lnTo>
                  <a:lnTo>
                    <a:pt x="0" y="2831150"/>
                  </a:lnTo>
                  <a:lnTo>
                    <a:pt x="0" y="342905"/>
                  </a:lnTo>
                  <a:lnTo>
                    <a:pt x="3129" y="296376"/>
                  </a:lnTo>
                  <a:lnTo>
                    <a:pt x="12247" y="251748"/>
                  </a:lnTo>
                  <a:lnTo>
                    <a:pt x="26944" y="209432"/>
                  </a:lnTo>
                  <a:lnTo>
                    <a:pt x="46813" y="169836"/>
                  </a:lnTo>
                  <a:lnTo>
                    <a:pt x="71444" y="133367"/>
                  </a:lnTo>
                  <a:lnTo>
                    <a:pt x="100429" y="100436"/>
                  </a:lnTo>
                  <a:lnTo>
                    <a:pt x="133360" y="71449"/>
                  </a:lnTo>
                  <a:lnTo>
                    <a:pt x="169828" y="46817"/>
                  </a:lnTo>
                  <a:lnTo>
                    <a:pt x="209425" y="26947"/>
                  </a:lnTo>
                  <a:lnTo>
                    <a:pt x="251741" y="12249"/>
                  </a:lnTo>
                  <a:lnTo>
                    <a:pt x="296368" y="3130"/>
                  </a:lnTo>
                  <a:lnTo>
                    <a:pt x="342898" y="0"/>
                  </a:lnTo>
                  <a:lnTo>
                    <a:pt x="2834135" y="0"/>
                  </a:lnTo>
                  <a:lnTo>
                    <a:pt x="2880666" y="3127"/>
                  </a:lnTo>
                  <a:lnTo>
                    <a:pt x="2925295" y="12245"/>
                  </a:lnTo>
                  <a:lnTo>
                    <a:pt x="2967612" y="26942"/>
                  </a:lnTo>
                  <a:lnTo>
                    <a:pt x="3007210" y="46811"/>
                  </a:lnTo>
                  <a:lnTo>
                    <a:pt x="3043680" y="71443"/>
                  </a:lnTo>
                  <a:lnTo>
                    <a:pt x="3076612" y="100429"/>
                  </a:lnTo>
                  <a:lnTo>
                    <a:pt x="3105599" y="133361"/>
                  </a:lnTo>
                  <a:lnTo>
                    <a:pt x="3130232" y="169831"/>
                  </a:lnTo>
                  <a:lnTo>
                    <a:pt x="3150102" y="209428"/>
                  </a:lnTo>
                  <a:lnTo>
                    <a:pt x="3164800" y="251746"/>
                  </a:lnTo>
                  <a:lnTo>
                    <a:pt x="3173918" y="296375"/>
                  </a:lnTo>
                  <a:lnTo>
                    <a:pt x="3177048" y="342905"/>
                  </a:lnTo>
                  <a:lnTo>
                    <a:pt x="3177048" y="2831151"/>
                  </a:lnTo>
                  <a:lnTo>
                    <a:pt x="3173918" y="2877683"/>
                  </a:lnTo>
                  <a:lnTo>
                    <a:pt x="3164800" y="2922312"/>
                  </a:lnTo>
                  <a:lnTo>
                    <a:pt x="3150101" y="2964629"/>
                  </a:lnTo>
                  <a:lnTo>
                    <a:pt x="3130231" y="3004227"/>
                  </a:lnTo>
                  <a:lnTo>
                    <a:pt x="3105598" y="3040696"/>
                  </a:lnTo>
                  <a:lnTo>
                    <a:pt x="3076611" y="3073628"/>
                  </a:lnTo>
                  <a:lnTo>
                    <a:pt x="3043678" y="3102613"/>
                  </a:lnTo>
                  <a:lnTo>
                    <a:pt x="3007208" y="3127245"/>
                  </a:lnTo>
                  <a:lnTo>
                    <a:pt x="2967611" y="3147113"/>
                  </a:lnTo>
                  <a:lnTo>
                    <a:pt x="2925293" y="3161810"/>
                  </a:lnTo>
                  <a:lnTo>
                    <a:pt x="2880665" y="3170927"/>
                  </a:lnTo>
                  <a:lnTo>
                    <a:pt x="2867330" y="317181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524453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40" h="753744">
                  <a:moveTo>
                    <a:pt x="750404" y="374599"/>
                  </a:moveTo>
                  <a:lnTo>
                    <a:pt x="688213" y="373938"/>
                  </a:lnTo>
                  <a:lnTo>
                    <a:pt x="635330" y="371271"/>
                  </a:lnTo>
                  <a:lnTo>
                    <a:pt x="591058" y="365531"/>
                  </a:lnTo>
                  <a:lnTo>
                    <a:pt x="525424" y="340741"/>
                  </a:lnTo>
                  <a:lnTo>
                    <a:pt x="485622" y="291236"/>
                  </a:lnTo>
                  <a:lnTo>
                    <a:pt x="473621" y="254622"/>
                  </a:lnTo>
                  <a:lnTo>
                    <a:pt x="465924" y="208711"/>
                  </a:lnTo>
                  <a:lnTo>
                    <a:pt x="461835" y="152463"/>
                  </a:lnTo>
                  <a:lnTo>
                    <a:pt x="460629" y="84836"/>
                  </a:lnTo>
                  <a:lnTo>
                    <a:pt x="456107" y="84836"/>
                  </a:lnTo>
                  <a:lnTo>
                    <a:pt x="454901" y="152463"/>
                  </a:lnTo>
                  <a:lnTo>
                    <a:pt x="450811" y="208711"/>
                  </a:lnTo>
                  <a:lnTo>
                    <a:pt x="443128" y="254622"/>
                  </a:lnTo>
                  <a:lnTo>
                    <a:pt x="431114" y="291236"/>
                  </a:lnTo>
                  <a:lnTo>
                    <a:pt x="391312" y="340741"/>
                  </a:lnTo>
                  <a:lnTo>
                    <a:pt x="325691" y="365531"/>
                  </a:lnTo>
                  <a:lnTo>
                    <a:pt x="281406" y="371271"/>
                  </a:lnTo>
                  <a:lnTo>
                    <a:pt x="228523" y="373938"/>
                  </a:lnTo>
                  <a:lnTo>
                    <a:pt x="166331" y="374599"/>
                  </a:lnTo>
                  <a:lnTo>
                    <a:pt x="166331" y="379133"/>
                  </a:lnTo>
                  <a:lnTo>
                    <a:pt x="228523" y="379793"/>
                  </a:lnTo>
                  <a:lnTo>
                    <a:pt x="281406" y="382460"/>
                  </a:lnTo>
                  <a:lnTo>
                    <a:pt x="325691" y="388188"/>
                  </a:lnTo>
                  <a:lnTo>
                    <a:pt x="391312" y="412965"/>
                  </a:lnTo>
                  <a:lnTo>
                    <a:pt x="431114" y="462457"/>
                  </a:lnTo>
                  <a:lnTo>
                    <a:pt x="443128" y="499071"/>
                  </a:lnTo>
                  <a:lnTo>
                    <a:pt x="450811" y="544995"/>
                  </a:lnTo>
                  <a:lnTo>
                    <a:pt x="454901" y="601256"/>
                  </a:lnTo>
                  <a:lnTo>
                    <a:pt x="456107" y="668896"/>
                  </a:lnTo>
                  <a:lnTo>
                    <a:pt x="460629" y="668896"/>
                  </a:lnTo>
                  <a:lnTo>
                    <a:pt x="461835" y="601256"/>
                  </a:lnTo>
                  <a:lnTo>
                    <a:pt x="465924" y="544995"/>
                  </a:lnTo>
                  <a:lnTo>
                    <a:pt x="473621" y="499071"/>
                  </a:lnTo>
                  <a:lnTo>
                    <a:pt x="485622" y="462457"/>
                  </a:lnTo>
                  <a:lnTo>
                    <a:pt x="525424" y="412965"/>
                  </a:lnTo>
                  <a:lnTo>
                    <a:pt x="591058" y="388188"/>
                  </a:lnTo>
                  <a:lnTo>
                    <a:pt x="635330" y="382460"/>
                  </a:lnTo>
                  <a:lnTo>
                    <a:pt x="688213" y="379793"/>
                  </a:lnTo>
                  <a:lnTo>
                    <a:pt x="750404" y="379133"/>
                  </a:lnTo>
                  <a:lnTo>
                    <a:pt x="750404" y="374599"/>
                  </a:lnTo>
                  <a:close/>
                </a:path>
                <a:path w="916940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00" y="542709"/>
                  </a:lnTo>
                  <a:lnTo>
                    <a:pt x="894562" y="612140"/>
                  </a:lnTo>
                  <a:lnTo>
                    <a:pt x="861618" y="671474"/>
                  </a:lnTo>
                  <a:lnTo>
                    <a:pt x="806450" y="713892"/>
                  </a:lnTo>
                  <a:lnTo>
                    <a:pt x="731786" y="737679"/>
                  </a:lnTo>
                  <a:lnTo>
                    <a:pt x="687997" y="742061"/>
                  </a:lnTo>
                  <a:lnTo>
                    <a:pt x="640346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64" y="707669"/>
                  </a:lnTo>
                  <a:lnTo>
                    <a:pt x="439102" y="689229"/>
                  </a:lnTo>
                  <a:lnTo>
                    <a:pt x="392480" y="667562"/>
                  </a:lnTo>
                  <a:lnTo>
                    <a:pt x="347116" y="642950"/>
                  </a:lnTo>
                  <a:lnTo>
                    <a:pt x="303301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04" y="520687"/>
                  </a:lnTo>
                  <a:lnTo>
                    <a:pt x="149999" y="485571"/>
                  </a:lnTo>
                  <a:lnTo>
                    <a:pt x="118719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24" y="335470"/>
                  </a:lnTo>
                  <a:lnTo>
                    <a:pt x="31229" y="296951"/>
                  </a:lnTo>
                  <a:lnTo>
                    <a:pt x="20320" y="258584"/>
                  </a:lnTo>
                  <a:lnTo>
                    <a:pt x="14135" y="216141"/>
                  </a:lnTo>
                  <a:lnTo>
                    <a:pt x="14236" y="211035"/>
                  </a:lnTo>
                  <a:lnTo>
                    <a:pt x="14871" y="177063"/>
                  </a:lnTo>
                  <a:lnTo>
                    <a:pt x="35687" y="109918"/>
                  </a:lnTo>
                  <a:lnTo>
                    <a:pt x="80073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64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72" y="46062"/>
                  </a:lnTo>
                  <a:lnTo>
                    <a:pt x="477634" y="64503"/>
                  </a:lnTo>
                  <a:lnTo>
                    <a:pt x="524256" y="86169"/>
                  </a:lnTo>
                  <a:lnTo>
                    <a:pt x="569633" y="110782"/>
                  </a:lnTo>
                  <a:lnTo>
                    <a:pt x="613435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32" y="233057"/>
                  </a:lnTo>
                  <a:lnTo>
                    <a:pt x="766749" y="268160"/>
                  </a:lnTo>
                  <a:lnTo>
                    <a:pt x="798017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11" y="418261"/>
                  </a:lnTo>
                  <a:lnTo>
                    <a:pt x="885520" y="456793"/>
                  </a:lnTo>
                  <a:lnTo>
                    <a:pt x="896416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05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63" y="130416"/>
                  </a:lnTo>
                  <a:lnTo>
                    <a:pt x="573163" y="102273"/>
                  </a:lnTo>
                  <a:lnTo>
                    <a:pt x="526364" y="76873"/>
                  </a:lnTo>
                  <a:lnTo>
                    <a:pt x="478256" y="54521"/>
                  </a:lnTo>
                  <a:lnTo>
                    <a:pt x="429196" y="35496"/>
                  </a:lnTo>
                  <a:lnTo>
                    <a:pt x="379488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11" y="0"/>
                  </a:lnTo>
                  <a:lnTo>
                    <a:pt x="176225" y="4521"/>
                  </a:lnTo>
                  <a:lnTo>
                    <a:pt x="135356" y="14300"/>
                  </a:lnTo>
                  <a:lnTo>
                    <a:pt x="99174" y="29095"/>
                  </a:lnTo>
                  <a:lnTo>
                    <a:pt x="42252" y="72872"/>
                  </a:lnTo>
                  <a:lnTo>
                    <a:pt x="8255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31" y="334175"/>
                  </a:lnTo>
                  <a:lnTo>
                    <a:pt x="54368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73" y="623316"/>
                  </a:lnTo>
                  <a:lnTo>
                    <a:pt x="343573" y="651459"/>
                  </a:lnTo>
                  <a:lnTo>
                    <a:pt x="390385" y="676859"/>
                  </a:lnTo>
                  <a:lnTo>
                    <a:pt x="438480" y="699211"/>
                  </a:lnTo>
                  <a:lnTo>
                    <a:pt x="487553" y="718235"/>
                  </a:lnTo>
                  <a:lnTo>
                    <a:pt x="537248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12" y="753745"/>
                  </a:lnTo>
                  <a:lnTo>
                    <a:pt x="740511" y="749223"/>
                  </a:lnTo>
                  <a:lnTo>
                    <a:pt x="770458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58" y="680897"/>
                  </a:lnTo>
                  <a:lnTo>
                    <a:pt x="908456" y="619658"/>
                  </a:lnTo>
                  <a:lnTo>
                    <a:pt x="916101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7" y="9283899"/>
              <a:ext cx="199002" cy="19748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09626" y="9043237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34933" y="913044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08393" y="913157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6978" y="3827732"/>
              <a:ext cx="1523999" cy="152399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528" y="2132335"/>
              <a:ext cx="2200274" cy="22002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8262" y="2001116"/>
              <a:ext cx="2457449" cy="245744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194" y="5437109"/>
              <a:ext cx="2686049" cy="268604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6555" y="5536842"/>
              <a:ext cx="2581274" cy="258127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6751" y="8423670"/>
              <a:ext cx="2105024" cy="1863329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873383" y="2778326"/>
            <a:ext cx="3947160" cy="13049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780"/>
              <a:t>設計目的</a:t>
            </a:r>
            <a:endParaRPr sz="8400"/>
          </a:p>
        </p:txBody>
      </p:sp>
      <p:sp>
        <p:nvSpPr>
          <p:cNvPr id="32" name="object 32" descr=""/>
          <p:cNvSpPr txBox="1"/>
          <p:nvPr/>
        </p:nvSpPr>
        <p:spPr>
          <a:xfrm>
            <a:off x="1552870" y="9121870"/>
            <a:ext cx="1394460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pc="105"/>
              <a:t>2</a:t>
            </a:fld>
            <a:r>
              <a:rPr dirty="0" spc="-275"/>
              <a:t> </a:t>
            </a:r>
            <a:r>
              <a:rPr dirty="0" spc="114"/>
              <a:t>/</a:t>
            </a:r>
            <a:r>
              <a:rPr dirty="0" spc="-275"/>
              <a:t> </a:t>
            </a:r>
            <a:r>
              <a:rPr dirty="0" spc="105"/>
              <a:t>1</a:t>
            </a:r>
            <a:r>
              <a:rPr dirty="0" spc="-275"/>
              <a:t> </a:t>
            </a:r>
            <a:r>
              <a:rPr dirty="0" spc="55"/>
              <a:t>4</a:t>
            </a:r>
          </a:p>
        </p:txBody>
      </p:sp>
      <p:sp>
        <p:nvSpPr>
          <p:cNvPr id="30" name="object 3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700"/>
              </a:lnSpc>
              <a:spcBef>
                <a:spcPts val="100"/>
              </a:spcBef>
            </a:pPr>
            <a:r>
              <a:rPr dirty="0" spc="-275"/>
              <a:t>本設計的目的是應用螞蟻演算法來解決「每日最佳路線規劃」問題，以節省時間、減少通勤成本，並最大化效能或舒適性。該方法可以考慮不同條件，如最短時間、最低花費、最短路徑，幫助使用者快速規劃最佳出行路線。</a:t>
            </a:r>
          </a:p>
        </p:txBody>
      </p:sp>
      <p:sp>
        <p:nvSpPr>
          <p:cNvPr id="31" name="object 31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47648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39" h="753744">
                  <a:moveTo>
                    <a:pt x="750417" y="374599"/>
                  </a:moveTo>
                  <a:lnTo>
                    <a:pt x="688225" y="373938"/>
                  </a:lnTo>
                  <a:lnTo>
                    <a:pt x="635342" y="371271"/>
                  </a:lnTo>
                  <a:lnTo>
                    <a:pt x="591058" y="365531"/>
                  </a:lnTo>
                  <a:lnTo>
                    <a:pt x="525437" y="340741"/>
                  </a:lnTo>
                  <a:lnTo>
                    <a:pt x="485635" y="291236"/>
                  </a:lnTo>
                  <a:lnTo>
                    <a:pt x="473621" y="254622"/>
                  </a:lnTo>
                  <a:lnTo>
                    <a:pt x="465937" y="208711"/>
                  </a:lnTo>
                  <a:lnTo>
                    <a:pt x="461848" y="152463"/>
                  </a:lnTo>
                  <a:lnTo>
                    <a:pt x="460641" y="84836"/>
                  </a:lnTo>
                  <a:lnTo>
                    <a:pt x="456120" y="84836"/>
                  </a:lnTo>
                  <a:lnTo>
                    <a:pt x="454914" y="152463"/>
                  </a:lnTo>
                  <a:lnTo>
                    <a:pt x="450824" y="208711"/>
                  </a:lnTo>
                  <a:lnTo>
                    <a:pt x="443128" y="254622"/>
                  </a:lnTo>
                  <a:lnTo>
                    <a:pt x="431126" y="291236"/>
                  </a:lnTo>
                  <a:lnTo>
                    <a:pt x="391325" y="340741"/>
                  </a:lnTo>
                  <a:lnTo>
                    <a:pt x="325691" y="365531"/>
                  </a:lnTo>
                  <a:lnTo>
                    <a:pt x="281419" y="371271"/>
                  </a:lnTo>
                  <a:lnTo>
                    <a:pt x="228536" y="373938"/>
                  </a:lnTo>
                  <a:lnTo>
                    <a:pt x="166344" y="374599"/>
                  </a:lnTo>
                  <a:lnTo>
                    <a:pt x="166344" y="379133"/>
                  </a:lnTo>
                  <a:lnTo>
                    <a:pt x="228536" y="379793"/>
                  </a:lnTo>
                  <a:lnTo>
                    <a:pt x="281419" y="382460"/>
                  </a:lnTo>
                  <a:lnTo>
                    <a:pt x="325691" y="388188"/>
                  </a:lnTo>
                  <a:lnTo>
                    <a:pt x="391325" y="412965"/>
                  </a:lnTo>
                  <a:lnTo>
                    <a:pt x="431126" y="462457"/>
                  </a:lnTo>
                  <a:lnTo>
                    <a:pt x="443128" y="499071"/>
                  </a:lnTo>
                  <a:lnTo>
                    <a:pt x="450824" y="544995"/>
                  </a:lnTo>
                  <a:lnTo>
                    <a:pt x="454914" y="601256"/>
                  </a:lnTo>
                  <a:lnTo>
                    <a:pt x="456120" y="668896"/>
                  </a:lnTo>
                  <a:lnTo>
                    <a:pt x="460641" y="668896"/>
                  </a:lnTo>
                  <a:lnTo>
                    <a:pt x="461848" y="601256"/>
                  </a:lnTo>
                  <a:lnTo>
                    <a:pt x="465937" y="544995"/>
                  </a:lnTo>
                  <a:lnTo>
                    <a:pt x="473621" y="499071"/>
                  </a:lnTo>
                  <a:lnTo>
                    <a:pt x="485635" y="462457"/>
                  </a:lnTo>
                  <a:lnTo>
                    <a:pt x="525437" y="412965"/>
                  </a:lnTo>
                  <a:lnTo>
                    <a:pt x="591058" y="388188"/>
                  </a:lnTo>
                  <a:lnTo>
                    <a:pt x="635342" y="382460"/>
                  </a:lnTo>
                  <a:lnTo>
                    <a:pt x="688225" y="379793"/>
                  </a:lnTo>
                  <a:lnTo>
                    <a:pt x="750417" y="379133"/>
                  </a:lnTo>
                  <a:lnTo>
                    <a:pt x="750417" y="374599"/>
                  </a:lnTo>
                  <a:close/>
                </a:path>
                <a:path w="916939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12" y="542709"/>
                  </a:lnTo>
                  <a:lnTo>
                    <a:pt x="894575" y="612140"/>
                  </a:lnTo>
                  <a:lnTo>
                    <a:pt x="861618" y="671474"/>
                  </a:lnTo>
                  <a:lnTo>
                    <a:pt x="806462" y="713892"/>
                  </a:lnTo>
                  <a:lnTo>
                    <a:pt x="731799" y="737679"/>
                  </a:lnTo>
                  <a:lnTo>
                    <a:pt x="688009" y="742061"/>
                  </a:lnTo>
                  <a:lnTo>
                    <a:pt x="640359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76" y="707669"/>
                  </a:lnTo>
                  <a:lnTo>
                    <a:pt x="439115" y="689229"/>
                  </a:lnTo>
                  <a:lnTo>
                    <a:pt x="392493" y="667562"/>
                  </a:lnTo>
                  <a:lnTo>
                    <a:pt x="347116" y="642950"/>
                  </a:lnTo>
                  <a:lnTo>
                    <a:pt x="303314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16" y="520687"/>
                  </a:lnTo>
                  <a:lnTo>
                    <a:pt x="149999" y="485571"/>
                  </a:lnTo>
                  <a:lnTo>
                    <a:pt x="118732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37" y="335470"/>
                  </a:lnTo>
                  <a:lnTo>
                    <a:pt x="31229" y="296951"/>
                  </a:lnTo>
                  <a:lnTo>
                    <a:pt x="20332" y="258584"/>
                  </a:lnTo>
                  <a:lnTo>
                    <a:pt x="14147" y="216141"/>
                  </a:lnTo>
                  <a:lnTo>
                    <a:pt x="14249" y="211035"/>
                  </a:lnTo>
                  <a:lnTo>
                    <a:pt x="14871" y="177063"/>
                  </a:lnTo>
                  <a:lnTo>
                    <a:pt x="35699" y="109918"/>
                  </a:lnTo>
                  <a:lnTo>
                    <a:pt x="80086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77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85" y="46062"/>
                  </a:lnTo>
                  <a:lnTo>
                    <a:pt x="477647" y="64503"/>
                  </a:lnTo>
                  <a:lnTo>
                    <a:pt x="524268" y="86169"/>
                  </a:lnTo>
                  <a:lnTo>
                    <a:pt x="569633" y="110782"/>
                  </a:lnTo>
                  <a:lnTo>
                    <a:pt x="613448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45" y="233057"/>
                  </a:lnTo>
                  <a:lnTo>
                    <a:pt x="766749" y="268160"/>
                  </a:lnTo>
                  <a:lnTo>
                    <a:pt x="798029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24" y="418261"/>
                  </a:lnTo>
                  <a:lnTo>
                    <a:pt x="885520" y="456793"/>
                  </a:lnTo>
                  <a:lnTo>
                    <a:pt x="896429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18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75" y="130416"/>
                  </a:lnTo>
                  <a:lnTo>
                    <a:pt x="573176" y="102273"/>
                  </a:lnTo>
                  <a:lnTo>
                    <a:pt x="526364" y="76873"/>
                  </a:lnTo>
                  <a:lnTo>
                    <a:pt x="478269" y="54521"/>
                  </a:lnTo>
                  <a:lnTo>
                    <a:pt x="429209" y="35496"/>
                  </a:lnTo>
                  <a:lnTo>
                    <a:pt x="379501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24" y="0"/>
                  </a:lnTo>
                  <a:lnTo>
                    <a:pt x="176225" y="4521"/>
                  </a:lnTo>
                  <a:lnTo>
                    <a:pt x="135369" y="14300"/>
                  </a:lnTo>
                  <a:lnTo>
                    <a:pt x="99187" y="29095"/>
                  </a:lnTo>
                  <a:lnTo>
                    <a:pt x="42265" y="72872"/>
                  </a:lnTo>
                  <a:lnTo>
                    <a:pt x="8267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43" y="334175"/>
                  </a:lnTo>
                  <a:lnTo>
                    <a:pt x="54381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86" y="623316"/>
                  </a:lnTo>
                  <a:lnTo>
                    <a:pt x="343585" y="651459"/>
                  </a:lnTo>
                  <a:lnTo>
                    <a:pt x="390385" y="676859"/>
                  </a:lnTo>
                  <a:lnTo>
                    <a:pt x="438492" y="699211"/>
                  </a:lnTo>
                  <a:lnTo>
                    <a:pt x="487553" y="718235"/>
                  </a:lnTo>
                  <a:lnTo>
                    <a:pt x="537260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25" y="753745"/>
                  </a:lnTo>
                  <a:lnTo>
                    <a:pt x="740511" y="749223"/>
                  </a:lnTo>
                  <a:lnTo>
                    <a:pt x="770470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71" y="680897"/>
                  </a:lnTo>
                  <a:lnTo>
                    <a:pt x="908456" y="619658"/>
                  </a:lnTo>
                  <a:lnTo>
                    <a:pt x="916114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379" y="9764916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5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7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0379" y="9764916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5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4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3" y="47498"/>
                  </a:lnTo>
                  <a:lnTo>
                    <a:pt x="1018418" y="80973"/>
                  </a:lnTo>
                  <a:lnTo>
                    <a:pt x="1043936" y="121109"/>
                  </a:lnTo>
                  <a:lnTo>
                    <a:pt x="1060198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42222" y="9845561"/>
            <a:ext cx="58229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5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774024" y="3265780"/>
            <a:ext cx="15486380" cy="5719445"/>
            <a:chOff x="1774024" y="3265780"/>
            <a:chExt cx="15486380" cy="571944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661" y="3265780"/>
              <a:ext cx="4724399" cy="47243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024" y="5908401"/>
              <a:ext cx="76200" cy="761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024" y="6765651"/>
              <a:ext cx="76200" cy="761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024" y="7622901"/>
              <a:ext cx="76200" cy="761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024" y="8051526"/>
              <a:ext cx="76200" cy="761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024" y="8908776"/>
              <a:ext cx="76200" cy="761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66524" y="805018"/>
            <a:ext cx="6132830" cy="11982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00"/>
              <a:t>問題定義</a:t>
            </a:r>
            <a:r>
              <a:rPr dirty="0" spc="409">
                <a:latin typeface="Tahoma"/>
                <a:cs typeface="Tahoma"/>
              </a:rPr>
              <a:t>&amp;</a:t>
            </a:r>
            <a:r>
              <a:rPr dirty="0" spc="-725"/>
              <a:t>描述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881464" y="2463318"/>
            <a:ext cx="7816215" cy="2168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22300"/>
              </a:lnSpc>
              <a:spcBef>
                <a:spcPts val="95"/>
              </a:spcBef>
            </a:pPr>
            <a:r>
              <a:rPr dirty="0" sz="2300" spc="70">
                <a:solidFill>
                  <a:srgbClr val="201F1B"/>
                </a:solidFill>
                <a:latin typeface="SimSun"/>
                <a:cs typeface="SimSun"/>
              </a:rPr>
              <a:t>假設用戶每天需要從家中出發， 經過多個地點</a:t>
            </a:r>
            <a:r>
              <a:rPr dirty="0" sz="2300" spc="-19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140">
                <a:solidFill>
                  <a:srgbClr val="201F1B"/>
                </a:solidFill>
                <a:latin typeface="SimSun"/>
                <a:cs typeface="SimSun"/>
              </a:rPr>
              <a:t> 例如公</a:t>
            </a:r>
            <a:r>
              <a:rPr dirty="0" sz="2300" spc="-5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150">
                <a:solidFill>
                  <a:srgbClr val="201F1B"/>
                </a:solidFill>
                <a:latin typeface="SimSun"/>
                <a:cs typeface="SimSun"/>
              </a:rPr>
              <a:t>司、健身房、超市</a:t>
            </a:r>
            <a:r>
              <a:rPr dirty="0" sz="2300" spc="-19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5">
                <a:solidFill>
                  <a:srgbClr val="201F1B"/>
                </a:solidFill>
                <a:latin typeface="SimSun"/>
                <a:cs typeface="SimSun"/>
              </a:rPr>
              <a:t> ， 最後回家。每個地點之間的距離、</a:t>
            </a:r>
            <a:r>
              <a:rPr dirty="0" sz="2300" spc="140">
                <a:solidFill>
                  <a:srgbClr val="201F1B"/>
                </a:solidFill>
                <a:latin typeface="SimSun"/>
                <a:cs typeface="SimSun"/>
              </a:rPr>
              <a:t>交通方式、花費時間、擁擠程度等均有所不同。問題在於</a:t>
            </a:r>
            <a:r>
              <a:rPr dirty="0" sz="2300" spc="60">
                <a:solidFill>
                  <a:srgbClr val="201F1B"/>
                </a:solidFill>
                <a:latin typeface="SimSun"/>
                <a:cs typeface="SimSun"/>
              </a:rPr>
              <a:t>如何找到一條最佳路線， 使得用戶能在最短時間內完成所</a:t>
            </a:r>
            <a:r>
              <a:rPr dirty="0" sz="2300" spc="45">
                <a:solidFill>
                  <a:srgbClr val="201F1B"/>
                </a:solidFill>
                <a:latin typeface="SimSun"/>
                <a:cs typeface="SimSun"/>
              </a:rPr>
              <a:t>有行程， 並達到花費與便利性的平衡。</a:t>
            </a:r>
            <a:endParaRPr sz="2300">
              <a:latin typeface="SimSun"/>
              <a:cs typeface="SimSu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75724" y="5640793"/>
            <a:ext cx="9491345" cy="345440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2300" spc="175">
                <a:solidFill>
                  <a:srgbClr val="201F1B"/>
                </a:solidFill>
                <a:latin typeface="SimSun"/>
                <a:cs typeface="SimSun"/>
              </a:rPr>
              <a:t>每個地點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75">
                <a:solidFill>
                  <a:srgbClr val="201F1B"/>
                </a:solidFill>
                <a:latin typeface="SimSun"/>
                <a:cs typeface="SimSun"/>
              </a:rPr>
              <a:t> 包括家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100">
                <a:solidFill>
                  <a:srgbClr val="201F1B"/>
                </a:solidFill>
                <a:latin typeface="SimSun"/>
                <a:cs typeface="SimSun"/>
              </a:rPr>
              <a:t> 視為一個節點， 例如： 家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795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170">
                <a:solidFill>
                  <a:srgbClr val="201F1B"/>
                </a:solidFill>
                <a:latin typeface="Tahoma"/>
                <a:cs typeface="Tahoma"/>
              </a:rPr>
              <a:t>H</a:t>
            </a:r>
            <a:r>
              <a:rPr dirty="0" sz="2300" spc="-36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9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6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335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2300" spc="-36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2300" spc="-36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125">
                <a:solidFill>
                  <a:srgbClr val="201F1B"/>
                </a:solidFill>
                <a:latin typeface="SimSun"/>
                <a:cs typeface="SimSun"/>
              </a:rPr>
              <a:t> 、公司</a:t>
            </a:r>
            <a:endParaRPr sz="2300">
              <a:latin typeface="SimSun"/>
              <a:cs typeface="SimSun"/>
            </a:endParaRPr>
          </a:p>
          <a:p>
            <a:pPr marL="12700" marR="5080" indent="240665">
              <a:lnSpc>
                <a:spcPct val="122300"/>
              </a:lnSpc>
            </a:pP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805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19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F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F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85">
                <a:solidFill>
                  <a:srgbClr val="201F1B"/>
                </a:solidFill>
                <a:latin typeface="Tahoma"/>
                <a:cs typeface="Tahoma"/>
              </a:rPr>
              <a:t>I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80">
                <a:solidFill>
                  <a:srgbClr val="201F1B"/>
                </a:solidFill>
                <a:latin typeface="Tahoma"/>
                <a:cs typeface="Tahoma"/>
              </a:rPr>
              <a:t>C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25">
                <a:solidFill>
                  <a:srgbClr val="201F1B"/>
                </a:solidFill>
                <a:latin typeface="SimSun"/>
                <a:cs typeface="SimSun"/>
              </a:rPr>
              <a:t> 、健身房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805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150">
                <a:solidFill>
                  <a:srgbClr val="201F1B"/>
                </a:solidFill>
                <a:latin typeface="Tahoma"/>
                <a:cs typeface="Tahoma"/>
              </a:rPr>
              <a:t>G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20">
                <a:solidFill>
                  <a:srgbClr val="201F1B"/>
                </a:solidFill>
                <a:latin typeface="Tahoma"/>
                <a:cs typeface="Tahoma"/>
              </a:rPr>
              <a:t>Y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335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75">
                <a:solidFill>
                  <a:srgbClr val="201F1B"/>
                </a:solidFill>
                <a:latin typeface="SimSun"/>
                <a:cs typeface="SimSun"/>
              </a:rPr>
              <a:t> 、超市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805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-20">
                <a:solidFill>
                  <a:srgbClr val="201F1B"/>
                </a:solidFill>
                <a:latin typeface="Tahoma"/>
                <a:cs typeface="Tahoma"/>
              </a:rPr>
              <a:t>S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95">
                <a:solidFill>
                  <a:srgbClr val="201F1B"/>
                </a:solidFill>
                <a:latin typeface="Tahoma"/>
                <a:cs typeface="Tahoma"/>
              </a:rPr>
              <a:t>U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50">
                <a:solidFill>
                  <a:srgbClr val="201F1B"/>
                </a:solidFill>
                <a:latin typeface="Tahoma"/>
                <a:cs typeface="Tahoma"/>
              </a:rPr>
              <a:t>P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R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335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10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R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90">
                <a:solidFill>
                  <a:srgbClr val="201F1B"/>
                </a:solidFill>
                <a:latin typeface="Tahoma"/>
                <a:cs typeface="Tahoma"/>
              </a:rPr>
              <a:t>K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2300" spc="-37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17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-430">
                <a:solidFill>
                  <a:srgbClr val="201F1B"/>
                </a:solidFill>
                <a:latin typeface="SimSun"/>
                <a:cs typeface="SimSun"/>
              </a:rPr>
              <a:t> 。</a:t>
            </a:r>
            <a:r>
              <a:rPr dirty="0" sz="2300" spc="90">
                <a:solidFill>
                  <a:srgbClr val="201F1B"/>
                </a:solidFill>
                <a:latin typeface="SimSun"/>
                <a:cs typeface="SimSun"/>
              </a:rPr>
              <a:t>節點之間的路徑有不同的屬性值， 如距離、時間、花費及便利性等。</a:t>
            </a:r>
            <a:endParaRPr sz="2300">
              <a:latin typeface="SimSun"/>
              <a:cs typeface="SimSun"/>
            </a:endParaRPr>
          </a:p>
          <a:p>
            <a:pPr marL="3563620">
              <a:lnSpc>
                <a:spcPct val="100000"/>
              </a:lnSpc>
              <a:spcBef>
                <a:spcPts val="615"/>
              </a:spcBef>
            </a:pPr>
            <a:r>
              <a:rPr dirty="0" sz="2300" spc="135">
                <a:solidFill>
                  <a:srgbClr val="201F1B"/>
                </a:solidFill>
                <a:latin typeface="SimSun"/>
                <a:cs typeface="SimSun"/>
              </a:rPr>
              <a:t>條件與限制：</a:t>
            </a:r>
            <a:endParaRPr sz="23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2300" spc="85">
                <a:solidFill>
                  <a:srgbClr val="201F1B"/>
                </a:solidFill>
                <a:latin typeface="SimSun"/>
                <a:cs typeface="SimSun"/>
              </a:rPr>
              <a:t>每個地點必須被訪問一次， 並且最終回到出發地。</a:t>
            </a:r>
            <a:endParaRPr sz="23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2300" spc="45">
                <a:solidFill>
                  <a:srgbClr val="201F1B"/>
                </a:solidFill>
                <a:latin typeface="SimSun"/>
                <a:cs typeface="SimSun"/>
              </a:rPr>
              <a:t>路徑應在滿足時間限制的情況下， 盡量減少花費， 並提高便利性。</a:t>
            </a:r>
            <a:endParaRPr sz="2300">
              <a:latin typeface="SimSun"/>
              <a:cs typeface="SimSun"/>
            </a:endParaRPr>
          </a:p>
          <a:p>
            <a:pPr algn="ctr" marR="497205">
              <a:lnSpc>
                <a:spcPct val="100000"/>
              </a:lnSpc>
              <a:spcBef>
                <a:spcPts val="615"/>
              </a:spcBef>
            </a:pPr>
            <a:r>
              <a:rPr dirty="0" sz="2300" spc="100">
                <a:solidFill>
                  <a:srgbClr val="201F1B"/>
                </a:solidFill>
                <a:latin typeface="SimSun"/>
                <a:cs typeface="SimSun"/>
              </a:rPr>
              <a:t>目標：</a:t>
            </a:r>
            <a:endParaRPr sz="23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2300" spc="85">
                <a:solidFill>
                  <a:srgbClr val="201F1B"/>
                </a:solidFill>
                <a:latin typeface="SimSun"/>
                <a:cs typeface="SimSun"/>
              </a:rPr>
              <a:t>找到一條最佳路徑， 使得總時間最短、總花費最低、便利性最高。</a:t>
            </a:r>
            <a:endParaRPr sz="23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27"/>
            <a:ext cx="18288000" cy="10172700"/>
          </a:xfrm>
          <a:custGeom>
            <a:avLst/>
            <a:gdLst/>
            <a:ahLst/>
            <a:cxnLst/>
            <a:rect l="l" t="t" r="r" b="b"/>
            <a:pathLst>
              <a:path w="18288000" h="10172700">
                <a:moveTo>
                  <a:pt x="18287988" y="802868"/>
                </a:moveTo>
                <a:lnTo>
                  <a:pt x="17474413" y="802868"/>
                </a:lnTo>
                <a:lnTo>
                  <a:pt x="17474413" y="127"/>
                </a:lnTo>
                <a:lnTo>
                  <a:pt x="17458538" y="127"/>
                </a:lnTo>
                <a:lnTo>
                  <a:pt x="17458538" y="10156190"/>
                </a:lnTo>
                <a:lnTo>
                  <a:pt x="16435172" y="10156190"/>
                </a:lnTo>
                <a:lnTo>
                  <a:pt x="16435172" y="9132862"/>
                </a:lnTo>
                <a:lnTo>
                  <a:pt x="17458538" y="9132862"/>
                </a:lnTo>
                <a:lnTo>
                  <a:pt x="17458538" y="9116987"/>
                </a:lnTo>
                <a:lnTo>
                  <a:pt x="16435172" y="9116987"/>
                </a:lnTo>
                <a:lnTo>
                  <a:pt x="16435172" y="8093621"/>
                </a:lnTo>
                <a:lnTo>
                  <a:pt x="17458538" y="8093621"/>
                </a:lnTo>
                <a:lnTo>
                  <a:pt x="17458538" y="8077746"/>
                </a:lnTo>
                <a:lnTo>
                  <a:pt x="16435172" y="8077746"/>
                </a:lnTo>
                <a:lnTo>
                  <a:pt x="16435172" y="7054278"/>
                </a:lnTo>
                <a:lnTo>
                  <a:pt x="17458538" y="7054278"/>
                </a:lnTo>
                <a:lnTo>
                  <a:pt x="17458538" y="7038403"/>
                </a:lnTo>
                <a:lnTo>
                  <a:pt x="16435172" y="7038403"/>
                </a:lnTo>
                <a:lnTo>
                  <a:pt x="16435172" y="6015050"/>
                </a:lnTo>
                <a:lnTo>
                  <a:pt x="17458538" y="6015050"/>
                </a:lnTo>
                <a:lnTo>
                  <a:pt x="17458538" y="5999162"/>
                </a:lnTo>
                <a:lnTo>
                  <a:pt x="16435172" y="5999162"/>
                </a:lnTo>
                <a:lnTo>
                  <a:pt x="16435172" y="4975809"/>
                </a:lnTo>
                <a:lnTo>
                  <a:pt x="17458538" y="4975809"/>
                </a:lnTo>
                <a:lnTo>
                  <a:pt x="17458538" y="4959934"/>
                </a:lnTo>
                <a:lnTo>
                  <a:pt x="16435172" y="4959934"/>
                </a:lnTo>
                <a:lnTo>
                  <a:pt x="16435172" y="3936568"/>
                </a:lnTo>
                <a:lnTo>
                  <a:pt x="17458538" y="3936568"/>
                </a:lnTo>
                <a:lnTo>
                  <a:pt x="17458538" y="3920693"/>
                </a:lnTo>
                <a:lnTo>
                  <a:pt x="16435172" y="3920693"/>
                </a:lnTo>
                <a:lnTo>
                  <a:pt x="16435172" y="2897327"/>
                </a:lnTo>
                <a:lnTo>
                  <a:pt x="17458538" y="2897327"/>
                </a:lnTo>
                <a:lnTo>
                  <a:pt x="17458538" y="2881452"/>
                </a:lnTo>
                <a:lnTo>
                  <a:pt x="16435172" y="2881452"/>
                </a:lnTo>
                <a:lnTo>
                  <a:pt x="16435172" y="1858086"/>
                </a:lnTo>
                <a:lnTo>
                  <a:pt x="17458538" y="1858086"/>
                </a:lnTo>
                <a:lnTo>
                  <a:pt x="17458538" y="1842211"/>
                </a:lnTo>
                <a:lnTo>
                  <a:pt x="16435172" y="1842211"/>
                </a:lnTo>
                <a:lnTo>
                  <a:pt x="16435172" y="818743"/>
                </a:lnTo>
                <a:lnTo>
                  <a:pt x="17458538" y="818743"/>
                </a:lnTo>
                <a:lnTo>
                  <a:pt x="17458538" y="802868"/>
                </a:lnTo>
                <a:lnTo>
                  <a:pt x="16435172" y="802868"/>
                </a:lnTo>
                <a:lnTo>
                  <a:pt x="16435172" y="127"/>
                </a:lnTo>
                <a:lnTo>
                  <a:pt x="16419297" y="127"/>
                </a:lnTo>
                <a:lnTo>
                  <a:pt x="16419297" y="10156190"/>
                </a:lnTo>
                <a:lnTo>
                  <a:pt x="15395931" y="10156190"/>
                </a:lnTo>
                <a:lnTo>
                  <a:pt x="15395931" y="9132862"/>
                </a:lnTo>
                <a:lnTo>
                  <a:pt x="16419297" y="9132862"/>
                </a:lnTo>
                <a:lnTo>
                  <a:pt x="16419297" y="9116987"/>
                </a:lnTo>
                <a:lnTo>
                  <a:pt x="15395931" y="9116987"/>
                </a:lnTo>
                <a:lnTo>
                  <a:pt x="15395931" y="8093621"/>
                </a:lnTo>
                <a:lnTo>
                  <a:pt x="16419297" y="8093621"/>
                </a:lnTo>
                <a:lnTo>
                  <a:pt x="16419297" y="8077746"/>
                </a:lnTo>
                <a:lnTo>
                  <a:pt x="15395931" y="8077746"/>
                </a:lnTo>
                <a:lnTo>
                  <a:pt x="15395931" y="7054278"/>
                </a:lnTo>
                <a:lnTo>
                  <a:pt x="16419297" y="7054278"/>
                </a:lnTo>
                <a:lnTo>
                  <a:pt x="16419297" y="7038403"/>
                </a:lnTo>
                <a:lnTo>
                  <a:pt x="15395931" y="7038403"/>
                </a:lnTo>
                <a:lnTo>
                  <a:pt x="15395931" y="6015050"/>
                </a:lnTo>
                <a:lnTo>
                  <a:pt x="16419297" y="6015050"/>
                </a:lnTo>
                <a:lnTo>
                  <a:pt x="16419297" y="5999162"/>
                </a:lnTo>
                <a:lnTo>
                  <a:pt x="15395931" y="5999162"/>
                </a:lnTo>
                <a:lnTo>
                  <a:pt x="15395931" y="4975809"/>
                </a:lnTo>
                <a:lnTo>
                  <a:pt x="16419297" y="4975809"/>
                </a:lnTo>
                <a:lnTo>
                  <a:pt x="16419297" y="4959934"/>
                </a:lnTo>
                <a:lnTo>
                  <a:pt x="15395931" y="4959934"/>
                </a:lnTo>
                <a:lnTo>
                  <a:pt x="15395931" y="3936568"/>
                </a:lnTo>
                <a:lnTo>
                  <a:pt x="16419297" y="3936568"/>
                </a:lnTo>
                <a:lnTo>
                  <a:pt x="16419297" y="3920693"/>
                </a:lnTo>
                <a:lnTo>
                  <a:pt x="15395931" y="3920693"/>
                </a:lnTo>
                <a:lnTo>
                  <a:pt x="15395931" y="2897327"/>
                </a:lnTo>
                <a:lnTo>
                  <a:pt x="16419297" y="2897327"/>
                </a:lnTo>
                <a:lnTo>
                  <a:pt x="16419297" y="2881452"/>
                </a:lnTo>
                <a:lnTo>
                  <a:pt x="15395931" y="2881452"/>
                </a:lnTo>
                <a:lnTo>
                  <a:pt x="15395931" y="1858086"/>
                </a:lnTo>
                <a:lnTo>
                  <a:pt x="16419297" y="1858086"/>
                </a:lnTo>
                <a:lnTo>
                  <a:pt x="16419297" y="1842211"/>
                </a:lnTo>
                <a:lnTo>
                  <a:pt x="15395931" y="1842211"/>
                </a:lnTo>
                <a:lnTo>
                  <a:pt x="15395931" y="818743"/>
                </a:lnTo>
                <a:lnTo>
                  <a:pt x="16419297" y="818743"/>
                </a:lnTo>
                <a:lnTo>
                  <a:pt x="16419297" y="802868"/>
                </a:lnTo>
                <a:lnTo>
                  <a:pt x="15395931" y="802868"/>
                </a:lnTo>
                <a:lnTo>
                  <a:pt x="15395931" y="127"/>
                </a:lnTo>
                <a:lnTo>
                  <a:pt x="15380056" y="127"/>
                </a:lnTo>
                <a:lnTo>
                  <a:pt x="15380056" y="10156190"/>
                </a:lnTo>
                <a:lnTo>
                  <a:pt x="14356702" y="10156190"/>
                </a:lnTo>
                <a:lnTo>
                  <a:pt x="14356702" y="9132862"/>
                </a:lnTo>
                <a:lnTo>
                  <a:pt x="15380056" y="9132862"/>
                </a:lnTo>
                <a:lnTo>
                  <a:pt x="15380056" y="9116987"/>
                </a:lnTo>
                <a:lnTo>
                  <a:pt x="14356702" y="9116987"/>
                </a:lnTo>
                <a:lnTo>
                  <a:pt x="14356702" y="8093621"/>
                </a:lnTo>
                <a:lnTo>
                  <a:pt x="15380056" y="8093621"/>
                </a:lnTo>
                <a:lnTo>
                  <a:pt x="15380056" y="8077746"/>
                </a:lnTo>
                <a:lnTo>
                  <a:pt x="14356702" y="8077746"/>
                </a:lnTo>
                <a:lnTo>
                  <a:pt x="14356702" y="7054278"/>
                </a:lnTo>
                <a:lnTo>
                  <a:pt x="15380056" y="7054278"/>
                </a:lnTo>
                <a:lnTo>
                  <a:pt x="15380056" y="7038403"/>
                </a:lnTo>
                <a:lnTo>
                  <a:pt x="14356702" y="7038403"/>
                </a:lnTo>
                <a:lnTo>
                  <a:pt x="14356702" y="6015050"/>
                </a:lnTo>
                <a:lnTo>
                  <a:pt x="15380056" y="6015050"/>
                </a:lnTo>
                <a:lnTo>
                  <a:pt x="15380056" y="5999162"/>
                </a:lnTo>
                <a:lnTo>
                  <a:pt x="14356702" y="5999162"/>
                </a:lnTo>
                <a:lnTo>
                  <a:pt x="14356702" y="4975809"/>
                </a:lnTo>
                <a:lnTo>
                  <a:pt x="15380056" y="4975809"/>
                </a:lnTo>
                <a:lnTo>
                  <a:pt x="15380056" y="4959934"/>
                </a:lnTo>
                <a:lnTo>
                  <a:pt x="14356702" y="4959934"/>
                </a:lnTo>
                <a:lnTo>
                  <a:pt x="14356702" y="3936568"/>
                </a:lnTo>
                <a:lnTo>
                  <a:pt x="15380056" y="3936568"/>
                </a:lnTo>
                <a:lnTo>
                  <a:pt x="15380056" y="3920693"/>
                </a:lnTo>
                <a:lnTo>
                  <a:pt x="14356702" y="3920693"/>
                </a:lnTo>
                <a:lnTo>
                  <a:pt x="14356702" y="2897327"/>
                </a:lnTo>
                <a:lnTo>
                  <a:pt x="15380056" y="2897327"/>
                </a:lnTo>
                <a:lnTo>
                  <a:pt x="15380056" y="2881452"/>
                </a:lnTo>
                <a:lnTo>
                  <a:pt x="14356702" y="2881452"/>
                </a:lnTo>
                <a:lnTo>
                  <a:pt x="14356702" y="1858086"/>
                </a:lnTo>
                <a:lnTo>
                  <a:pt x="15380056" y="1858086"/>
                </a:lnTo>
                <a:lnTo>
                  <a:pt x="15380056" y="1842211"/>
                </a:lnTo>
                <a:lnTo>
                  <a:pt x="14356702" y="1842211"/>
                </a:lnTo>
                <a:lnTo>
                  <a:pt x="14356702" y="818743"/>
                </a:lnTo>
                <a:lnTo>
                  <a:pt x="15380056" y="818743"/>
                </a:lnTo>
                <a:lnTo>
                  <a:pt x="15380056" y="802868"/>
                </a:lnTo>
                <a:lnTo>
                  <a:pt x="14356702" y="802868"/>
                </a:lnTo>
                <a:lnTo>
                  <a:pt x="14356702" y="127"/>
                </a:lnTo>
                <a:lnTo>
                  <a:pt x="14340815" y="127"/>
                </a:lnTo>
                <a:lnTo>
                  <a:pt x="14340815" y="10156190"/>
                </a:lnTo>
                <a:lnTo>
                  <a:pt x="13317461" y="10156190"/>
                </a:lnTo>
                <a:lnTo>
                  <a:pt x="13317461" y="9132862"/>
                </a:lnTo>
                <a:lnTo>
                  <a:pt x="14340815" y="9132862"/>
                </a:lnTo>
                <a:lnTo>
                  <a:pt x="14340815" y="9116987"/>
                </a:lnTo>
                <a:lnTo>
                  <a:pt x="13317461" y="9116987"/>
                </a:lnTo>
                <a:lnTo>
                  <a:pt x="13317461" y="8093621"/>
                </a:lnTo>
                <a:lnTo>
                  <a:pt x="14340815" y="8093621"/>
                </a:lnTo>
                <a:lnTo>
                  <a:pt x="14340815" y="8077746"/>
                </a:lnTo>
                <a:lnTo>
                  <a:pt x="13317461" y="8077746"/>
                </a:lnTo>
                <a:lnTo>
                  <a:pt x="13317461" y="7054278"/>
                </a:lnTo>
                <a:lnTo>
                  <a:pt x="14340815" y="7054278"/>
                </a:lnTo>
                <a:lnTo>
                  <a:pt x="14340815" y="7038403"/>
                </a:lnTo>
                <a:lnTo>
                  <a:pt x="13317461" y="7038403"/>
                </a:lnTo>
                <a:lnTo>
                  <a:pt x="13317461" y="6015050"/>
                </a:lnTo>
                <a:lnTo>
                  <a:pt x="14340815" y="6015050"/>
                </a:lnTo>
                <a:lnTo>
                  <a:pt x="14340815" y="5999162"/>
                </a:lnTo>
                <a:lnTo>
                  <a:pt x="13317461" y="5999162"/>
                </a:lnTo>
                <a:lnTo>
                  <a:pt x="13317461" y="4975809"/>
                </a:lnTo>
                <a:lnTo>
                  <a:pt x="14340815" y="4975809"/>
                </a:lnTo>
                <a:lnTo>
                  <a:pt x="14340815" y="4959934"/>
                </a:lnTo>
                <a:lnTo>
                  <a:pt x="13317461" y="4959934"/>
                </a:lnTo>
                <a:lnTo>
                  <a:pt x="13317461" y="3936568"/>
                </a:lnTo>
                <a:lnTo>
                  <a:pt x="14340815" y="3936568"/>
                </a:lnTo>
                <a:lnTo>
                  <a:pt x="14340815" y="3920693"/>
                </a:lnTo>
                <a:lnTo>
                  <a:pt x="13317461" y="3920693"/>
                </a:lnTo>
                <a:lnTo>
                  <a:pt x="13317461" y="2897327"/>
                </a:lnTo>
                <a:lnTo>
                  <a:pt x="14340815" y="2897327"/>
                </a:lnTo>
                <a:lnTo>
                  <a:pt x="14340815" y="2881452"/>
                </a:lnTo>
                <a:lnTo>
                  <a:pt x="13317461" y="2881452"/>
                </a:lnTo>
                <a:lnTo>
                  <a:pt x="13317461" y="1858086"/>
                </a:lnTo>
                <a:lnTo>
                  <a:pt x="14340815" y="1858086"/>
                </a:lnTo>
                <a:lnTo>
                  <a:pt x="14340815" y="1842211"/>
                </a:lnTo>
                <a:lnTo>
                  <a:pt x="13317461" y="1842211"/>
                </a:lnTo>
                <a:lnTo>
                  <a:pt x="13317461" y="818743"/>
                </a:lnTo>
                <a:lnTo>
                  <a:pt x="14340815" y="818743"/>
                </a:lnTo>
                <a:lnTo>
                  <a:pt x="14340815" y="802868"/>
                </a:lnTo>
                <a:lnTo>
                  <a:pt x="13317461" y="802868"/>
                </a:lnTo>
                <a:lnTo>
                  <a:pt x="13317461" y="127"/>
                </a:lnTo>
                <a:lnTo>
                  <a:pt x="13301586" y="127"/>
                </a:lnTo>
                <a:lnTo>
                  <a:pt x="13301586" y="10156190"/>
                </a:lnTo>
                <a:lnTo>
                  <a:pt x="12278220" y="10156190"/>
                </a:lnTo>
                <a:lnTo>
                  <a:pt x="12278220" y="9132862"/>
                </a:lnTo>
                <a:lnTo>
                  <a:pt x="13301586" y="9132862"/>
                </a:lnTo>
                <a:lnTo>
                  <a:pt x="13301586" y="9116987"/>
                </a:lnTo>
                <a:lnTo>
                  <a:pt x="12278220" y="9116987"/>
                </a:lnTo>
                <a:lnTo>
                  <a:pt x="12278220" y="8093621"/>
                </a:lnTo>
                <a:lnTo>
                  <a:pt x="13301586" y="8093621"/>
                </a:lnTo>
                <a:lnTo>
                  <a:pt x="13301586" y="8077746"/>
                </a:lnTo>
                <a:lnTo>
                  <a:pt x="12278220" y="8077746"/>
                </a:lnTo>
                <a:lnTo>
                  <a:pt x="12278220" y="7054278"/>
                </a:lnTo>
                <a:lnTo>
                  <a:pt x="13301586" y="7054278"/>
                </a:lnTo>
                <a:lnTo>
                  <a:pt x="13301586" y="7038403"/>
                </a:lnTo>
                <a:lnTo>
                  <a:pt x="12278220" y="7038403"/>
                </a:lnTo>
                <a:lnTo>
                  <a:pt x="12278220" y="6015050"/>
                </a:lnTo>
                <a:lnTo>
                  <a:pt x="13301586" y="6015050"/>
                </a:lnTo>
                <a:lnTo>
                  <a:pt x="13301586" y="5999162"/>
                </a:lnTo>
                <a:lnTo>
                  <a:pt x="12278220" y="5999162"/>
                </a:lnTo>
                <a:lnTo>
                  <a:pt x="12278220" y="4975809"/>
                </a:lnTo>
                <a:lnTo>
                  <a:pt x="13301586" y="4975809"/>
                </a:lnTo>
                <a:lnTo>
                  <a:pt x="13301586" y="4959934"/>
                </a:lnTo>
                <a:lnTo>
                  <a:pt x="12278220" y="4959934"/>
                </a:lnTo>
                <a:lnTo>
                  <a:pt x="12278220" y="3936568"/>
                </a:lnTo>
                <a:lnTo>
                  <a:pt x="13301586" y="3936568"/>
                </a:lnTo>
                <a:lnTo>
                  <a:pt x="13301586" y="3920693"/>
                </a:lnTo>
                <a:lnTo>
                  <a:pt x="12278220" y="3920693"/>
                </a:lnTo>
                <a:lnTo>
                  <a:pt x="12278220" y="2897327"/>
                </a:lnTo>
                <a:lnTo>
                  <a:pt x="13301586" y="2897327"/>
                </a:lnTo>
                <a:lnTo>
                  <a:pt x="13301586" y="2881452"/>
                </a:lnTo>
                <a:lnTo>
                  <a:pt x="12278220" y="2881452"/>
                </a:lnTo>
                <a:lnTo>
                  <a:pt x="12278220" y="1858086"/>
                </a:lnTo>
                <a:lnTo>
                  <a:pt x="13301586" y="1858086"/>
                </a:lnTo>
                <a:lnTo>
                  <a:pt x="13301586" y="1842211"/>
                </a:lnTo>
                <a:lnTo>
                  <a:pt x="12278220" y="1842211"/>
                </a:lnTo>
                <a:lnTo>
                  <a:pt x="12278220" y="818743"/>
                </a:lnTo>
                <a:lnTo>
                  <a:pt x="13301586" y="818743"/>
                </a:lnTo>
                <a:lnTo>
                  <a:pt x="13301586" y="802868"/>
                </a:lnTo>
                <a:lnTo>
                  <a:pt x="12278220" y="802868"/>
                </a:lnTo>
                <a:lnTo>
                  <a:pt x="12278220" y="127"/>
                </a:lnTo>
                <a:lnTo>
                  <a:pt x="12262345" y="127"/>
                </a:lnTo>
                <a:lnTo>
                  <a:pt x="12262345" y="10156190"/>
                </a:lnTo>
                <a:lnTo>
                  <a:pt x="11238878" y="10156190"/>
                </a:lnTo>
                <a:lnTo>
                  <a:pt x="11238878" y="9132862"/>
                </a:lnTo>
                <a:lnTo>
                  <a:pt x="12262345" y="9132862"/>
                </a:lnTo>
                <a:lnTo>
                  <a:pt x="12262345" y="9116987"/>
                </a:lnTo>
                <a:lnTo>
                  <a:pt x="11238878" y="9116987"/>
                </a:lnTo>
                <a:lnTo>
                  <a:pt x="11238878" y="8093621"/>
                </a:lnTo>
                <a:lnTo>
                  <a:pt x="12262345" y="8093621"/>
                </a:lnTo>
                <a:lnTo>
                  <a:pt x="12262345" y="8077746"/>
                </a:lnTo>
                <a:lnTo>
                  <a:pt x="11238878" y="8077746"/>
                </a:lnTo>
                <a:lnTo>
                  <a:pt x="11238878" y="7054278"/>
                </a:lnTo>
                <a:lnTo>
                  <a:pt x="12262345" y="7054278"/>
                </a:lnTo>
                <a:lnTo>
                  <a:pt x="12262345" y="7038403"/>
                </a:lnTo>
                <a:lnTo>
                  <a:pt x="11238878" y="7038403"/>
                </a:lnTo>
                <a:lnTo>
                  <a:pt x="11238878" y="6015050"/>
                </a:lnTo>
                <a:lnTo>
                  <a:pt x="12262345" y="6015050"/>
                </a:lnTo>
                <a:lnTo>
                  <a:pt x="12262345" y="5999162"/>
                </a:lnTo>
                <a:lnTo>
                  <a:pt x="11238878" y="5999162"/>
                </a:lnTo>
                <a:lnTo>
                  <a:pt x="11238878" y="4975809"/>
                </a:lnTo>
                <a:lnTo>
                  <a:pt x="12262345" y="4975809"/>
                </a:lnTo>
                <a:lnTo>
                  <a:pt x="12262345" y="4959934"/>
                </a:lnTo>
                <a:lnTo>
                  <a:pt x="11238878" y="4959934"/>
                </a:lnTo>
                <a:lnTo>
                  <a:pt x="11238878" y="3936568"/>
                </a:lnTo>
                <a:lnTo>
                  <a:pt x="12262345" y="3936568"/>
                </a:lnTo>
                <a:lnTo>
                  <a:pt x="12262345" y="3920693"/>
                </a:lnTo>
                <a:lnTo>
                  <a:pt x="11238878" y="3920693"/>
                </a:lnTo>
                <a:lnTo>
                  <a:pt x="11238878" y="2897327"/>
                </a:lnTo>
                <a:lnTo>
                  <a:pt x="12262345" y="2897327"/>
                </a:lnTo>
                <a:lnTo>
                  <a:pt x="12262345" y="2881452"/>
                </a:lnTo>
                <a:lnTo>
                  <a:pt x="11238878" y="2881452"/>
                </a:lnTo>
                <a:lnTo>
                  <a:pt x="11238878" y="1858086"/>
                </a:lnTo>
                <a:lnTo>
                  <a:pt x="12262345" y="1858086"/>
                </a:lnTo>
                <a:lnTo>
                  <a:pt x="12262345" y="1842211"/>
                </a:lnTo>
                <a:lnTo>
                  <a:pt x="11238878" y="1842211"/>
                </a:lnTo>
                <a:lnTo>
                  <a:pt x="11238878" y="818743"/>
                </a:lnTo>
                <a:lnTo>
                  <a:pt x="12262345" y="818743"/>
                </a:lnTo>
                <a:lnTo>
                  <a:pt x="12262345" y="802868"/>
                </a:lnTo>
                <a:lnTo>
                  <a:pt x="11238878" y="802868"/>
                </a:lnTo>
                <a:lnTo>
                  <a:pt x="11238878" y="127"/>
                </a:lnTo>
                <a:lnTo>
                  <a:pt x="11223003" y="127"/>
                </a:lnTo>
                <a:lnTo>
                  <a:pt x="11223003" y="10156190"/>
                </a:lnTo>
                <a:lnTo>
                  <a:pt x="10199637" y="10156190"/>
                </a:lnTo>
                <a:lnTo>
                  <a:pt x="10199637" y="9132862"/>
                </a:lnTo>
                <a:lnTo>
                  <a:pt x="11223003" y="9132862"/>
                </a:lnTo>
                <a:lnTo>
                  <a:pt x="11223003" y="9116987"/>
                </a:lnTo>
                <a:lnTo>
                  <a:pt x="10199637" y="9116987"/>
                </a:lnTo>
                <a:lnTo>
                  <a:pt x="10199637" y="8093621"/>
                </a:lnTo>
                <a:lnTo>
                  <a:pt x="11223003" y="8093621"/>
                </a:lnTo>
                <a:lnTo>
                  <a:pt x="11223003" y="8077746"/>
                </a:lnTo>
                <a:lnTo>
                  <a:pt x="10199637" y="8077746"/>
                </a:lnTo>
                <a:lnTo>
                  <a:pt x="10199637" y="7054278"/>
                </a:lnTo>
                <a:lnTo>
                  <a:pt x="11223003" y="7054278"/>
                </a:lnTo>
                <a:lnTo>
                  <a:pt x="11223003" y="7038403"/>
                </a:lnTo>
                <a:lnTo>
                  <a:pt x="10199637" y="7038403"/>
                </a:lnTo>
                <a:lnTo>
                  <a:pt x="10199637" y="6015050"/>
                </a:lnTo>
                <a:lnTo>
                  <a:pt x="11223003" y="6015050"/>
                </a:lnTo>
                <a:lnTo>
                  <a:pt x="11223003" y="5999162"/>
                </a:lnTo>
                <a:lnTo>
                  <a:pt x="10199637" y="5999162"/>
                </a:lnTo>
                <a:lnTo>
                  <a:pt x="10199637" y="4975809"/>
                </a:lnTo>
                <a:lnTo>
                  <a:pt x="11223003" y="4975809"/>
                </a:lnTo>
                <a:lnTo>
                  <a:pt x="11223003" y="4959934"/>
                </a:lnTo>
                <a:lnTo>
                  <a:pt x="10199637" y="4959934"/>
                </a:lnTo>
                <a:lnTo>
                  <a:pt x="10199637" y="3936568"/>
                </a:lnTo>
                <a:lnTo>
                  <a:pt x="11223003" y="3936568"/>
                </a:lnTo>
                <a:lnTo>
                  <a:pt x="11223003" y="3920693"/>
                </a:lnTo>
                <a:lnTo>
                  <a:pt x="10199637" y="3920693"/>
                </a:lnTo>
                <a:lnTo>
                  <a:pt x="10199637" y="2897327"/>
                </a:lnTo>
                <a:lnTo>
                  <a:pt x="11223003" y="2897327"/>
                </a:lnTo>
                <a:lnTo>
                  <a:pt x="11223003" y="2881452"/>
                </a:lnTo>
                <a:lnTo>
                  <a:pt x="10199637" y="2881452"/>
                </a:lnTo>
                <a:lnTo>
                  <a:pt x="10199637" y="1858086"/>
                </a:lnTo>
                <a:lnTo>
                  <a:pt x="11223003" y="1858086"/>
                </a:lnTo>
                <a:lnTo>
                  <a:pt x="11223003" y="1842211"/>
                </a:lnTo>
                <a:lnTo>
                  <a:pt x="10199637" y="1842211"/>
                </a:lnTo>
                <a:lnTo>
                  <a:pt x="10199637" y="818743"/>
                </a:lnTo>
                <a:lnTo>
                  <a:pt x="11223003" y="818743"/>
                </a:lnTo>
                <a:lnTo>
                  <a:pt x="11223003" y="802868"/>
                </a:lnTo>
                <a:lnTo>
                  <a:pt x="10199637" y="802868"/>
                </a:lnTo>
                <a:lnTo>
                  <a:pt x="10199637" y="127"/>
                </a:lnTo>
                <a:lnTo>
                  <a:pt x="10183762" y="127"/>
                </a:lnTo>
                <a:lnTo>
                  <a:pt x="10183762" y="10156190"/>
                </a:lnTo>
                <a:lnTo>
                  <a:pt x="9163469" y="10156190"/>
                </a:lnTo>
                <a:lnTo>
                  <a:pt x="9163469" y="9132862"/>
                </a:lnTo>
                <a:lnTo>
                  <a:pt x="10183762" y="9132862"/>
                </a:lnTo>
                <a:lnTo>
                  <a:pt x="10183762" y="9116987"/>
                </a:lnTo>
                <a:lnTo>
                  <a:pt x="9163469" y="9116987"/>
                </a:lnTo>
                <a:lnTo>
                  <a:pt x="9163469" y="8093621"/>
                </a:lnTo>
                <a:lnTo>
                  <a:pt x="10183762" y="8093621"/>
                </a:lnTo>
                <a:lnTo>
                  <a:pt x="10183762" y="8077746"/>
                </a:lnTo>
                <a:lnTo>
                  <a:pt x="9163469" y="8077746"/>
                </a:lnTo>
                <a:lnTo>
                  <a:pt x="9163469" y="7054278"/>
                </a:lnTo>
                <a:lnTo>
                  <a:pt x="10183762" y="7054278"/>
                </a:lnTo>
                <a:lnTo>
                  <a:pt x="10183762" y="7038403"/>
                </a:lnTo>
                <a:lnTo>
                  <a:pt x="9163469" y="7038403"/>
                </a:lnTo>
                <a:lnTo>
                  <a:pt x="9163469" y="6015050"/>
                </a:lnTo>
                <a:lnTo>
                  <a:pt x="10183762" y="6015050"/>
                </a:lnTo>
                <a:lnTo>
                  <a:pt x="10183762" y="5999162"/>
                </a:lnTo>
                <a:lnTo>
                  <a:pt x="9163469" y="5999162"/>
                </a:lnTo>
                <a:lnTo>
                  <a:pt x="9163469" y="4975809"/>
                </a:lnTo>
                <a:lnTo>
                  <a:pt x="10183762" y="4975809"/>
                </a:lnTo>
                <a:lnTo>
                  <a:pt x="10183762" y="4959934"/>
                </a:lnTo>
                <a:lnTo>
                  <a:pt x="9163469" y="4959934"/>
                </a:lnTo>
                <a:lnTo>
                  <a:pt x="9163469" y="3936568"/>
                </a:lnTo>
                <a:lnTo>
                  <a:pt x="10183762" y="3936568"/>
                </a:lnTo>
                <a:lnTo>
                  <a:pt x="10183762" y="3920693"/>
                </a:lnTo>
                <a:lnTo>
                  <a:pt x="9163469" y="3920693"/>
                </a:lnTo>
                <a:lnTo>
                  <a:pt x="9163469" y="2897327"/>
                </a:lnTo>
                <a:lnTo>
                  <a:pt x="10183762" y="2897327"/>
                </a:lnTo>
                <a:lnTo>
                  <a:pt x="10183762" y="2881452"/>
                </a:lnTo>
                <a:lnTo>
                  <a:pt x="9163469" y="2881452"/>
                </a:lnTo>
                <a:lnTo>
                  <a:pt x="9163469" y="1858086"/>
                </a:lnTo>
                <a:lnTo>
                  <a:pt x="10183762" y="1858086"/>
                </a:lnTo>
                <a:lnTo>
                  <a:pt x="10183762" y="1842211"/>
                </a:lnTo>
                <a:lnTo>
                  <a:pt x="9163469" y="1842211"/>
                </a:lnTo>
                <a:lnTo>
                  <a:pt x="9163469" y="818743"/>
                </a:lnTo>
                <a:lnTo>
                  <a:pt x="10183762" y="818743"/>
                </a:lnTo>
                <a:lnTo>
                  <a:pt x="10183762" y="802868"/>
                </a:lnTo>
                <a:lnTo>
                  <a:pt x="9163469" y="802868"/>
                </a:lnTo>
                <a:lnTo>
                  <a:pt x="9163469" y="0"/>
                </a:lnTo>
                <a:lnTo>
                  <a:pt x="9160396" y="0"/>
                </a:lnTo>
                <a:lnTo>
                  <a:pt x="9147594" y="0"/>
                </a:lnTo>
                <a:lnTo>
                  <a:pt x="9144521" y="0"/>
                </a:lnTo>
                <a:lnTo>
                  <a:pt x="9144521" y="802868"/>
                </a:lnTo>
                <a:lnTo>
                  <a:pt x="9144521" y="10156190"/>
                </a:lnTo>
                <a:lnTo>
                  <a:pt x="8124241" y="10156190"/>
                </a:lnTo>
                <a:lnTo>
                  <a:pt x="8124241" y="9132862"/>
                </a:lnTo>
                <a:lnTo>
                  <a:pt x="9144521" y="9132862"/>
                </a:lnTo>
                <a:lnTo>
                  <a:pt x="9144521" y="9116987"/>
                </a:lnTo>
                <a:lnTo>
                  <a:pt x="8124241" y="9116987"/>
                </a:lnTo>
                <a:lnTo>
                  <a:pt x="8124241" y="8093621"/>
                </a:lnTo>
                <a:lnTo>
                  <a:pt x="9144521" y="8093621"/>
                </a:lnTo>
                <a:lnTo>
                  <a:pt x="9144521" y="8077746"/>
                </a:lnTo>
                <a:lnTo>
                  <a:pt x="8124241" y="8077746"/>
                </a:lnTo>
                <a:lnTo>
                  <a:pt x="8124241" y="7054278"/>
                </a:lnTo>
                <a:lnTo>
                  <a:pt x="9144521" y="7054278"/>
                </a:lnTo>
                <a:lnTo>
                  <a:pt x="9144521" y="7038403"/>
                </a:lnTo>
                <a:lnTo>
                  <a:pt x="8124241" y="7038403"/>
                </a:lnTo>
                <a:lnTo>
                  <a:pt x="8124241" y="6015050"/>
                </a:lnTo>
                <a:lnTo>
                  <a:pt x="9144521" y="6015050"/>
                </a:lnTo>
                <a:lnTo>
                  <a:pt x="9144521" y="5999162"/>
                </a:lnTo>
                <a:lnTo>
                  <a:pt x="8124241" y="5999162"/>
                </a:lnTo>
                <a:lnTo>
                  <a:pt x="8124241" y="4975809"/>
                </a:lnTo>
                <a:lnTo>
                  <a:pt x="9144521" y="4975809"/>
                </a:lnTo>
                <a:lnTo>
                  <a:pt x="9144521" y="4959934"/>
                </a:lnTo>
                <a:lnTo>
                  <a:pt x="8124241" y="4959934"/>
                </a:lnTo>
                <a:lnTo>
                  <a:pt x="8124241" y="3936568"/>
                </a:lnTo>
                <a:lnTo>
                  <a:pt x="9144521" y="3936568"/>
                </a:lnTo>
                <a:lnTo>
                  <a:pt x="9144521" y="3920693"/>
                </a:lnTo>
                <a:lnTo>
                  <a:pt x="8124241" y="3920693"/>
                </a:lnTo>
                <a:lnTo>
                  <a:pt x="8124241" y="2897327"/>
                </a:lnTo>
                <a:lnTo>
                  <a:pt x="9144521" y="2897327"/>
                </a:lnTo>
                <a:lnTo>
                  <a:pt x="9144521" y="2881452"/>
                </a:lnTo>
                <a:lnTo>
                  <a:pt x="8124241" y="2881452"/>
                </a:lnTo>
                <a:lnTo>
                  <a:pt x="8124241" y="1858086"/>
                </a:lnTo>
                <a:lnTo>
                  <a:pt x="9144521" y="1858086"/>
                </a:lnTo>
                <a:lnTo>
                  <a:pt x="9144521" y="1842211"/>
                </a:lnTo>
                <a:lnTo>
                  <a:pt x="8124241" y="1842211"/>
                </a:lnTo>
                <a:lnTo>
                  <a:pt x="8124241" y="818743"/>
                </a:lnTo>
                <a:lnTo>
                  <a:pt x="9144521" y="818743"/>
                </a:lnTo>
                <a:lnTo>
                  <a:pt x="9144521" y="802868"/>
                </a:lnTo>
                <a:lnTo>
                  <a:pt x="8124241" y="802868"/>
                </a:lnTo>
                <a:lnTo>
                  <a:pt x="8124241" y="127"/>
                </a:lnTo>
                <a:lnTo>
                  <a:pt x="8108353" y="127"/>
                </a:lnTo>
                <a:lnTo>
                  <a:pt x="8108353" y="10156190"/>
                </a:lnTo>
                <a:lnTo>
                  <a:pt x="7085000" y="10156190"/>
                </a:lnTo>
                <a:lnTo>
                  <a:pt x="7085000" y="9132862"/>
                </a:lnTo>
                <a:lnTo>
                  <a:pt x="8108353" y="9132862"/>
                </a:lnTo>
                <a:lnTo>
                  <a:pt x="8108353" y="9116987"/>
                </a:lnTo>
                <a:lnTo>
                  <a:pt x="7085000" y="9116987"/>
                </a:lnTo>
                <a:lnTo>
                  <a:pt x="7085000" y="8093621"/>
                </a:lnTo>
                <a:lnTo>
                  <a:pt x="8108353" y="8093621"/>
                </a:lnTo>
                <a:lnTo>
                  <a:pt x="8108353" y="8077746"/>
                </a:lnTo>
                <a:lnTo>
                  <a:pt x="7085000" y="8077746"/>
                </a:lnTo>
                <a:lnTo>
                  <a:pt x="7085000" y="7054278"/>
                </a:lnTo>
                <a:lnTo>
                  <a:pt x="8108353" y="7054278"/>
                </a:lnTo>
                <a:lnTo>
                  <a:pt x="8108353" y="7038403"/>
                </a:lnTo>
                <a:lnTo>
                  <a:pt x="7085000" y="7038403"/>
                </a:lnTo>
                <a:lnTo>
                  <a:pt x="7085000" y="6015050"/>
                </a:lnTo>
                <a:lnTo>
                  <a:pt x="8108353" y="6015050"/>
                </a:lnTo>
                <a:lnTo>
                  <a:pt x="8108353" y="5999162"/>
                </a:lnTo>
                <a:lnTo>
                  <a:pt x="7085000" y="5999162"/>
                </a:lnTo>
                <a:lnTo>
                  <a:pt x="7085000" y="4975809"/>
                </a:lnTo>
                <a:lnTo>
                  <a:pt x="8108353" y="4975809"/>
                </a:lnTo>
                <a:lnTo>
                  <a:pt x="8108353" y="4959934"/>
                </a:lnTo>
                <a:lnTo>
                  <a:pt x="7085000" y="4959934"/>
                </a:lnTo>
                <a:lnTo>
                  <a:pt x="7085000" y="3936568"/>
                </a:lnTo>
                <a:lnTo>
                  <a:pt x="8108353" y="3936568"/>
                </a:lnTo>
                <a:lnTo>
                  <a:pt x="8108353" y="3920693"/>
                </a:lnTo>
                <a:lnTo>
                  <a:pt x="7085000" y="3920693"/>
                </a:lnTo>
                <a:lnTo>
                  <a:pt x="7085000" y="2897327"/>
                </a:lnTo>
                <a:lnTo>
                  <a:pt x="8108353" y="2897327"/>
                </a:lnTo>
                <a:lnTo>
                  <a:pt x="8108353" y="2881452"/>
                </a:lnTo>
                <a:lnTo>
                  <a:pt x="7085000" y="2881452"/>
                </a:lnTo>
                <a:lnTo>
                  <a:pt x="7085000" y="1858086"/>
                </a:lnTo>
                <a:lnTo>
                  <a:pt x="8108353" y="1858086"/>
                </a:lnTo>
                <a:lnTo>
                  <a:pt x="8108353" y="1842211"/>
                </a:lnTo>
                <a:lnTo>
                  <a:pt x="7085000" y="1842211"/>
                </a:lnTo>
                <a:lnTo>
                  <a:pt x="7085000" y="818743"/>
                </a:lnTo>
                <a:lnTo>
                  <a:pt x="8108353" y="818743"/>
                </a:lnTo>
                <a:lnTo>
                  <a:pt x="8108353" y="802868"/>
                </a:lnTo>
                <a:lnTo>
                  <a:pt x="7085000" y="802868"/>
                </a:lnTo>
                <a:lnTo>
                  <a:pt x="7085000" y="127"/>
                </a:lnTo>
                <a:lnTo>
                  <a:pt x="7069125" y="127"/>
                </a:lnTo>
                <a:lnTo>
                  <a:pt x="7069125" y="10156190"/>
                </a:lnTo>
                <a:lnTo>
                  <a:pt x="6045657" y="10156190"/>
                </a:lnTo>
                <a:lnTo>
                  <a:pt x="6045657" y="9132862"/>
                </a:lnTo>
                <a:lnTo>
                  <a:pt x="7069125" y="9132862"/>
                </a:lnTo>
                <a:lnTo>
                  <a:pt x="7069125" y="9116987"/>
                </a:lnTo>
                <a:lnTo>
                  <a:pt x="6045657" y="9116987"/>
                </a:lnTo>
                <a:lnTo>
                  <a:pt x="6045657" y="8093621"/>
                </a:lnTo>
                <a:lnTo>
                  <a:pt x="7069125" y="8093621"/>
                </a:lnTo>
                <a:lnTo>
                  <a:pt x="7069125" y="8077746"/>
                </a:lnTo>
                <a:lnTo>
                  <a:pt x="6045657" y="8077746"/>
                </a:lnTo>
                <a:lnTo>
                  <a:pt x="6045657" y="7054278"/>
                </a:lnTo>
                <a:lnTo>
                  <a:pt x="7069125" y="7054278"/>
                </a:lnTo>
                <a:lnTo>
                  <a:pt x="7069125" y="7038403"/>
                </a:lnTo>
                <a:lnTo>
                  <a:pt x="6045657" y="7038403"/>
                </a:lnTo>
                <a:lnTo>
                  <a:pt x="6045657" y="6015050"/>
                </a:lnTo>
                <a:lnTo>
                  <a:pt x="7069125" y="6015050"/>
                </a:lnTo>
                <a:lnTo>
                  <a:pt x="7069125" y="5999162"/>
                </a:lnTo>
                <a:lnTo>
                  <a:pt x="6045657" y="5999162"/>
                </a:lnTo>
                <a:lnTo>
                  <a:pt x="6045657" y="4975809"/>
                </a:lnTo>
                <a:lnTo>
                  <a:pt x="7069125" y="4975809"/>
                </a:lnTo>
                <a:lnTo>
                  <a:pt x="7069125" y="4959934"/>
                </a:lnTo>
                <a:lnTo>
                  <a:pt x="6045657" y="4959934"/>
                </a:lnTo>
                <a:lnTo>
                  <a:pt x="6045657" y="3936568"/>
                </a:lnTo>
                <a:lnTo>
                  <a:pt x="7069125" y="3936568"/>
                </a:lnTo>
                <a:lnTo>
                  <a:pt x="7069125" y="3920693"/>
                </a:lnTo>
                <a:lnTo>
                  <a:pt x="6045657" y="3920693"/>
                </a:lnTo>
                <a:lnTo>
                  <a:pt x="6045657" y="2897327"/>
                </a:lnTo>
                <a:lnTo>
                  <a:pt x="7069125" y="2897327"/>
                </a:lnTo>
                <a:lnTo>
                  <a:pt x="7069125" y="2881452"/>
                </a:lnTo>
                <a:lnTo>
                  <a:pt x="6045657" y="2881452"/>
                </a:lnTo>
                <a:lnTo>
                  <a:pt x="6045657" y="1858086"/>
                </a:lnTo>
                <a:lnTo>
                  <a:pt x="7069125" y="1858086"/>
                </a:lnTo>
                <a:lnTo>
                  <a:pt x="7069125" y="1842211"/>
                </a:lnTo>
                <a:lnTo>
                  <a:pt x="6045657" y="1842211"/>
                </a:lnTo>
                <a:lnTo>
                  <a:pt x="6045657" y="818743"/>
                </a:lnTo>
                <a:lnTo>
                  <a:pt x="7069125" y="818743"/>
                </a:lnTo>
                <a:lnTo>
                  <a:pt x="7069125" y="802868"/>
                </a:lnTo>
                <a:lnTo>
                  <a:pt x="6045657" y="802868"/>
                </a:lnTo>
                <a:lnTo>
                  <a:pt x="6045657" y="127"/>
                </a:lnTo>
                <a:lnTo>
                  <a:pt x="6029782" y="127"/>
                </a:lnTo>
                <a:lnTo>
                  <a:pt x="6029782" y="10156190"/>
                </a:lnTo>
                <a:lnTo>
                  <a:pt x="5006416" y="10156190"/>
                </a:lnTo>
                <a:lnTo>
                  <a:pt x="5006416" y="9132862"/>
                </a:lnTo>
                <a:lnTo>
                  <a:pt x="6029782" y="9132862"/>
                </a:lnTo>
                <a:lnTo>
                  <a:pt x="6029782" y="9116987"/>
                </a:lnTo>
                <a:lnTo>
                  <a:pt x="5006416" y="9116987"/>
                </a:lnTo>
                <a:lnTo>
                  <a:pt x="5006416" y="8093621"/>
                </a:lnTo>
                <a:lnTo>
                  <a:pt x="6029782" y="8093621"/>
                </a:lnTo>
                <a:lnTo>
                  <a:pt x="6029782" y="8077746"/>
                </a:lnTo>
                <a:lnTo>
                  <a:pt x="5006416" y="8077746"/>
                </a:lnTo>
                <a:lnTo>
                  <a:pt x="5006416" y="7054278"/>
                </a:lnTo>
                <a:lnTo>
                  <a:pt x="6029782" y="7054278"/>
                </a:lnTo>
                <a:lnTo>
                  <a:pt x="6029782" y="7038403"/>
                </a:lnTo>
                <a:lnTo>
                  <a:pt x="5006416" y="7038403"/>
                </a:lnTo>
                <a:lnTo>
                  <a:pt x="5006416" y="6015050"/>
                </a:lnTo>
                <a:lnTo>
                  <a:pt x="6029782" y="6015050"/>
                </a:lnTo>
                <a:lnTo>
                  <a:pt x="6029782" y="5999162"/>
                </a:lnTo>
                <a:lnTo>
                  <a:pt x="5006416" y="5999162"/>
                </a:lnTo>
                <a:lnTo>
                  <a:pt x="5006416" y="4975809"/>
                </a:lnTo>
                <a:lnTo>
                  <a:pt x="6029782" y="4975809"/>
                </a:lnTo>
                <a:lnTo>
                  <a:pt x="6029782" y="4959934"/>
                </a:lnTo>
                <a:lnTo>
                  <a:pt x="5006416" y="4959934"/>
                </a:lnTo>
                <a:lnTo>
                  <a:pt x="5006416" y="3936568"/>
                </a:lnTo>
                <a:lnTo>
                  <a:pt x="6029782" y="3936568"/>
                </a:lnTo>
                <a:lnTo>
                  <a:pt x="6029782" y="3920693"/>
                </a:lnTo>
                <a:lnTo>
                  <a:pt x="5006416" y="3920693"/>
                </a:lnTo>
                <a:lnTo>
                  <a:pt x="5006416" y="2897327"/>
                </a:lnTo>
                <a:lnTo>
                  <a:pt x="6029782" y="2897327"/>
                </a:lnTo>
                <a:lnTo>
                  <a:pt x="6029782" y="2881452"/>
                </a:lnTo>
                <a:lnTo>
                  <a:pt x="5006416" y="2881452"/>
                </a:lnTo>
                <a:lnTo>
                  <a:pt x="5006416" y="1858086"/>
                </a:lnTo>
                <a:lnTo>
                  <a:pt x="6029782" y="1858086"/>
                </a:lnTo>
                <a:lnTo>
                  <a:pt x="6029782" y="1842211"/>
                </a:lnTo>
                <a:lnTo>
                  <a:pt x="5006416" y="1842211"/>
                </a:lnTo>
                <a:lnTo>
                  <a:pt x="5006416" y="818743"/>
                </a:lnTo>
                <a:lnTo>
                  <a:pt x="6029782" y="818743"/>
                </a:lnTo>
                <a:lnTo>
                  <a:pt x="6029782" y="802868"/>
                </a:lnTo>
                <a:lnTo>
                  <a:pt x="5006416" y="802868"/>
                </a:lnTo>
                <a:lnTo>
                  <a:pt x="5006416" y="127"/>
                </a:lnTo>
                <a:lnTo>
                  <a:pt x="4990541" y="127"/>
                </a:lnTo>
                <a:lnTo>
                  <a:pt x="4990541" y="10156190"/>
                </a:lnTo>
                <a:lnTo>
                  <a:pt x="3967175" y="10156190"/>
                </a:lnTo>
                <a:lnTo>
                  <a:pt x="3967175" y="9132862"/>
                </a:lnTo>
                <a:lnTo>
                  <a:pt x="4990541" y="9132862"/>
                </a:lnTo>
                <a:lnTo>
                  <a:pt x="4990541" y="9116987"/>
                </a:lnTo>
                <a:lnTo>
                  <a:pt x="3967175" y="9116987"/>
                </a:lnTo>
                <a:lnTo>
                  <a:pt x="3967175" y="8093621"/>
                </a:lnTo>
                <a:lnTo>
                  <a:pt x="4990541" y="8093621"/>
                </a:lnTo>
                <a:lnTo>
                  <a:pt x="4990541" y="8077746"/>
                </a:lnTo>
                <a:lnTo>
                  <a:pt x="3967175" y="8077746"/>
                </a:lnTo>
                <a:lnTo>
                  <a:pt x="3967175" y="7054278"/>
                </a:lnTo>
                <a:lnTo>
                  <a:pt x="4990541" y="7054278"/>
                </a:lnTo>
                <a:lnTo>
                  <a:pt x="4990541" y="7038403"/>
                </a:lnTo>
                <a:lnTo>
                  <a:pt x="3967175" y="7038403"/>
                </a:lnTo>
                <a:lnTo>
                  <a:pt x="3967175" y="6015050"/>
                </a:lnTo>
                <a:lnTo>
                  <a:pt x="4990541" y="6015050"/>
                </a:lnTo>
                <a:lnTo>
                  <a:pt x="4990541" y="5999162"/>
                </a:lnTo>
                <a:lnTo>
                  <a:pt x="3967175" y="5999162"/>
                </a:lnTo>
                <a:lnTo>
                  <a:pt x="3967175" y="4975809"/>
                </a:lnTo>
                <a:lnTo>
                  <a:pt x="4990541" y="4975809"/>
                </a:lnTo>
                <a:lnTo>
                  <a:pt x="4990541" y="4959934"/>
                </a:lnTo>
                <a:lnTo>
                  <a:pt x="3967175" y="4959934"/>
                </a:lnTo>
                <a:lnTo>
                  <a:pt x="3967175" y="3936568"/>
                </a:lnTo>
                <a:lnTo>
                  <a:pt x="4990541" y="3936568"/>
                </a:lnTo>
                <a:lnTo>
                  <a:pt x="4990541" y="3920693"/>
                </a:lnTo>
                <a:lnTo>
                  <a:pt x="3967175" y="3920693"/>
                </a:lnTo>
                <a:lnTo>
                  <a:pt x="3967175" y="2897327"/>
                </a:lnTo>
                <a:lnTo>
                  <a:pt x="4990541" y="2897327"/>
                </a:lnTo>
                <a:lnTo>
                  <a:pt x="4990541" y="2881452"/>
                </a:lnTo>
                <a:lnTo>
                  <a:pt x="3967175" y="2881452"/>
                </a:lnTo>
                <a:lnTo>
                  <a:pt x="3967175" y="1858086"/>
                </a:lnTo>
                <a:lnTo>
                  <a:pt x="4990541" y="1858086"/>
                </a:lnTo>
                <a:lnTo>
                  <a:pt x="4990541" y="1842211"/>
                </a:lnTo>
                <a:lnTo>
                  <a:pt x="3967175" y="1842211"/>
                </a:lnTo>
                <a:lnTo>
                  <a:pt x="3967175" y="818743"/>
                </a:lnTo>
                <a:lnTo>
                  <a:pt x="4990541" y="818743"/>
                </a:lnTo>
                <a:lnTo>
                  <a:pt x="4990541" y="802868"/>
                </a:lnTo>
                <a:lnTo>
                  <a:pt x="3967175" y="802868"/>
                </a:lnTo>
                <a:lnTo>
                  <a:pt x="3967175" y="127"/>
                </a:lnTo>
                <a:lnTo>
                  <a:pt x="3951300" y="127"/>
                </a:lnTo>
                <a:lnTo>
                  <a:pt x="3951300" y="10156190"/>
                </a:lnTo>
                <a:lnTo>
                  <a:pt x="2927934" y="10156190"/>
                </a:lnTo>
                <a:lnTo>
                  <a:pt x="2927934" y="9132862"/>
                </a:lnTo>
                <a:lnTo>
                  <a:pt x="3951300" y="9132862"/>
                </a:lnTo>
                <a:lnTo>
                  <a:pt x="3951300" y="9116987"/>
                </a:lnTo>
                <a:lnTo>
                  <a:pt x="2927934" y="9116987"/>
                </a:lnTo>
                <a:lnTo>
                  <a:pt x="2927934" y="8093621"/>
                </a:lnTo>
                <a:lnTo>
                  <a:pt x="3951300" y="8093621"/>
                </a:lnTo>
                <a:lnTo>
                  <a:pt x="3951300" y="8077746"/>
                </a:lnTo>
                <a:lnTo>
                  <a:pt x="2927934" y="8077746"/>
                </a:lnTo>
                <a:lnTo>
                  <a:pt x="2927934" y="7054278"/>
                </a:lnTo>
                <a:lnTo>
                  <a:pt x="3951300" y="7054278"/>
                </a:lnTo>
                <a:lnTo>
                  <a:pt x="3951300" y="7038403"/>
                </a:lnTo>
                <a:lnTo>
                  <a:pt x="2927934" y="7038403"/>
                </a:lnTo>
                <a:lnTo>
                  <a:pt x="2927934" y="6015050"/>
                </a:lnTo>
                <a:lnTo>
                  <a:pt x="3951300" y="6015050"/>
                </a:lnTo>
                <a:lnTo>
                  <a:pt x="3951300" y="5999162"/>
                </a:lnTo>
                <a:lnTo>
                  <a:pt x="2927934" y="5999162"/>
                </a:lnTo>
                <a:lnTo>
                  <a:pt x="2927934" y="4975809"/>
                </a:lnTo>
                <a:lnTo>
                  <a:pt x="3951300" y="4975809"/>
                </a:lnTo>
                <a:lnTo>
                  <a:pt x="3951300" y="4959934"/>
                </a:lnTo>
                <a:lnTo>
                  <a:pt x="2927934" y="4959934"/>
                </a:lnTo>
                <a:lnTo>
                  <a:pt x="2927934" y="3936568"/>
                </a:lnTo>
                <a:lnTo>
                  <a:pt x="3951300" y="3936568"/>
                </a:lnTo>
                <a:lnTo>
                  <a:pt x="3951300" y="3920693"/>
                </a:lnTo>
                <a:lnTo>
                  <a:pt x="2927934" y="3920693"/>
                </a:lnTo>
                <a:lnTo>
                  <a:pt x="2927934" y="2897327"/>
                </a:lnTo>
                <a:lnTo>
                  <a:pt x="3951300" y="2897327"/>
                </a:lnTo>
                <a:lnTo>
                  <a:pt x="3951300" y="2881452"/>
                </a:lnTo>
                <a:lnTo>
                  <a:pt x="2927934" y="2881452"/>
                </a:lnTo>
                <a:lnTo>
                  <a:pt x="2927934" y="1858086"/>
                </a:lnTo>
                <a:lnTo>
                  <a:pt x="3951300" y="1858086"/>
                </a:lnTo>
                <a:lnTo>
                  <a:pt x="3951300" y="1842211"/>
                </a:lnTo>
                <a:lnTo>
                  <a:pt x="2927934" y="1842211"/>
                </a:lnTo>
                <a:lnTo>
                  <a:pt x="2927934" y="818743"/>
                </a:lnTo>
                <a:lnTo>
                  <a:pt x="3951300" y="818743"/>
                </a:lnTo>
                <a:lnTo>
                  <a:pt x="3951300" y="802868"/>
                </a:lnTo>
                <a:lnTo>
                  <a:pt x="2927934" y="802868"/>
                </a:lnTo>
                <a:lnTo>
                  <a:pt x="2927934" y="127"/>
                </a:lnTo>
                <a:lnTo>
                  <a:pt x="2912059" y="127"/>
                </a:lnTo>
                <a:lnTo>
                  <a:pt x="2912059" y="10156190"/>
                </a:lnTo>
                <a:lnTo>
                  <a:pt x="1888705" y="10156190"/>
                </a:lnTo>
                <a:lnTo>
                  <a:pt x="1888705" y="9132862"/>
                </a:lnTo>
                <a:lnTo>
                  <a:pt x="2912059" y="9132862"/>
                </a:lnTo>
                <a:lnTo>
                  <a:pt x="2912059" y="9116987"/>
                </a:lnTo>
                <a:lnTo>
                  <a:pt x="1888705" y="9116987"/>
                </a:lnTo>
                <a:lnTo>
                  <a:pt x="1888705" y="8093621"/>
                </a:lnTo>
                <a:lnTo>
                  <a:pt x="2912059" y="8093621"/>
                </a:lnTo>
                <a:lnTo>
                  <a:pt x="2912059" y="8077746"/>
                </a:lnTo>
                <a:lnTo>
                  <a:pt x="1888705" y="8077746"/>
                </a:lnTo>
                <a:lnTo>
                  <a:pt x="1888705" y="7054278"/>
                </a:lnTo>
                <a:lnTo>
                  <a:pt x="2912059" y="7054278"/>
                </a:lnTo>
                <a:lnTo>
                  <a:pt x="2912059" y="7038403"/>
                </a:lnTo>
                <a:lnTo>
                  <a:pt x="1888705" y="7038403"/>
                </a:lnTo>
                <a:lnTo>
                  <a:pt x="1888705" y="6015050"/>
                </a:lnTo>
                <a:lnTo>
                  <a:pt x="2912059" y="6015050"/>
                </a:lnTo>
                <a:lnTo>
                  <a:pt x="2912059" y="5999162"/>
                </a:lnTo>
                <a:lnTo>
                  <a:pt x="1888705" y="5999162"/>
                </a:lnTo>
                <a:lnTo>
                  <a:pt x="1888705" y="4975809"/>
                </a:lnTo>
                <a:lnTo>
                  <a:pt x="2912059" y="4975809"/>
                </a:lnTo>
                <a:lnTo>
                  <a:pt x="2912059" y="4959934"/>
                </a:lnTo>
                <a:lnTo>
                  <a:pt x="1888705" y="4959934"/>
                </a:lnTo>
                <a:lnTo>
                  <a:pt x="1888705" y="3936568"/>
                </a:lnTo>
                <a:lnTo>
                  <a:pt x="2912059" y="3936568"/>
                </a:lnTo>
                <a:lnTo>
                  <a:pt x="2912059" y="3920693"/>
                </a:lnTo>
                <a:lnTo>
                  <a:pt x="1888705" y="3920693"/>
                </a:lnTo>
                <a:lnTo>
                  <a:pt x="1888705" y="2897327"/>
                </a:lnTo>
                <a:lnTo>
                  <a:pt x="2912059" y="2897327"/>
                </a:lnTo>
                <a:lnTo>
                  <a:pt x="2912059" y="2881452"/>
                </a:lnTo>
                <a:lnTo>
                  <a:pt x="1888705" y="2881452"/>
                </a:lnTo>
                <a:lnTo>
                  <a:pt x="1888705" y="1858086"/>
                </a:lnTo>
                <a:lnTo>
                  <a:pt x="2912059" y="1858086"/>
                </a:lnTo>
                <a:lnTo>
                  <a:pt x="2912059" y="1842211"/>
                </a:lnTo>
                <a:lnTo>
                  <a:pt x="1888705" y="1842211"/>
                </a:lnTo>
                <a:lnTo>
                  <a:pt x="1888705" y="818743"/>
                </a:lnTo>
                <a:lnTo>
                  <a:pt x="2912059" y="818743"/>
                </a:lnTo>
                <a:lnTo>
                  <a:pt x="2912059" y="802868"/>
                </a:lnTo>
                <a:lnTo>
                  <a:pt x="1888705" y="802868"/>
                </a:lnTo>
                <a:lnTo>
                  <a:pt x="1888705" y="127"/>
                </a:lnTo>
                <a:lnTo>
                  <a:pt x="1872818" y="127"/>
                </a:lnTo>
                <a:lnTo>
                  <a:pt x="1872818" y="10156190"/>
                </a:lnTo>
                <a:lnTo>
                  <a:pt x="849464" y="10156190"/>
                </a:lnTo>
                <a:lnTo>
                  <a:pt x="849464" y="9132862"/>
                </a:lnTo>
                <a:lnTo>
                  <a:pt x="1872818" y="9132862"/>
                </a:lnTo>
                <a:lnTo>
                  <a:pt x="1872818" y="9116987"/>
                </a:lnTo>
                <a:lnTo>
                  <a:pt x="849464" y="9116987"/>
                </a:lnTo>
                <a:lnTo>
                  <a:pt x="849464" y="8093621"/>
                </a:lnTo>
                <a:lnTo>
                  <a:pt x="1872818" y="8093621"/>
                </a:lnTo>
                <a:lnTo>
                  <a:pt x="1872818" y="8077746"/>
                </a:lnTo>
                <a:lnTo>
                  <a:pt x="849464" y="8077746"/>
                </a:lnTo>
                <a:lnTo>
                  <a:pt x="849464" y="7054278"/>
                </a:lnTo>
                <a:lnTo>
                  <a:pt x="1872818" y="7054278"/>
                </a:lnTo>
                <a:lnTo>
                  <a:pt x="1872818" y="7038403"/>
                </a:lnTo>
                <a:lnTo>
                  <a:pt x="849464" y="7038403"/>
                </a:lnTo>
                <a:lnTo>
                  <a:pt x="849464" y="6015050"/>
                </a:lnTo>
                <a:lnTo>
                  <a:pt x="1872818" y="6015050"/>
                </a:lnTo>
                <a:lnTo>
                  <a:pt x="1872818" y="5999162"/>
                </a:lnTo>
                <a:lnTo>
                  <a:pt x="849464" y="5999162"/>
                </a:lnTo>
                <a:lnTo>
                  <a:pt x="849464" y="4975809"/>
                </a:lnTo>
                <a:lnTo>
                  <a:pt x="1872818" y="4975809"/>
                </a:lnTo>
                <a:lnTo>
                  <a:pt x="1872818" y="4959934"/>
                </a:lnTo>
                <a:lnTo>
                  <a:pt x="849464" y="4959934"/>
                </a:lnTo>
                <a:lnTo>
                  <a:pt x="849464" y="3936568"/>
                </a:lnTo>
                <a:lnTo>
                  <a:pt x="1872818" y="3936568"/>
                </a:lnTo>
                <a:lnTo>
                  <a:pt x="1872818" y="3920693"/>
                </a:lnTo>
                <a:lnTo>
                  <a:pt x="849464" y="3920693"/>
                </a:lnTo>
                <a:lnTo>
                  <a:pt x="849464" y="2897327"/>
                </a:lnTo>
                <a:lnTo>
                  <a:pt x="1872818" y="2897327"/>
                </a:lnTo>
                <a:lnTo>
                  <a:pt x="1872818" y="2881452"/>
                </a:lnTo>
                <a:lnTo>
                  <a:pt x="849464" y="2881452"/>
                </a:lnTo>
                <a:lnTo>
                  <a:pt x="849464" y="1858086"/>
                </a:lnTo>
                <a:lnTo>
                  <a:pt x="1872818" y="1858086"/>
                </a:lnTo>
                <a:lnTo>
                  <a:pt x="1872818" y="1842211"/>
                </a:lnTo>
                <a:lnTo>
                  <a:pt x="849464" y="1842211"/>
                </a:lnTo>
                <a:lnTo>
                  <a:pt x="849464" y="818743"/>
                </a:lnTo>
                <a:lnTo>
                  <a:pt x="1872818" y="818743"/>
                </a:lnTo>
                <a:lnTo>
                  <a:pt x="1872818" y="802868"/>
                </a:lnTo>
                <a:lnTo>
                  <a:pt x="849464" y="802868"/>
                </a:lnTo>
                <a:lnTo>
                  <a:pt x="849464" y="127"/>
                </a:lnTo>
                <a:lnTo>
                  <a:pt x="833589" y="127"/>
                </a:lnTo>
                <a:lnTo>
                  <a:pt x="833589" y="802868"/>
                </a:lnTo>
                <a:lnTo>
                  <a:pt x="0" y="802868"/>
                </a:lnTo>
                <a:lnTo>
                  <a:pt x="0" y="818743"/>
                </a:lnTo>
                <a:lnTo>
                  <a:pt x="833589" y="818743"/>
                </a:lnTo>
                <a:lnTo>
                  <a:pt x="833589" y="1842211"/>
                </a:lnTo>
                <a:lnTo>
                  <a:pt x="0" y="1842211"/>
                </a:lnTo>
                <a:lnTo>
                  <a:pt x="0" y="1858086"/>
                </a:lnTo>
                <a:lnTo>
                  <a:pt x="833589" y="1858086"/>
                </a:lnTo>
                <a:lnTo>
                  <a:pt x="833589" y="2881452"/>
                </a:lnTo>
                <a:lnTo>
                  <a:pt x="0" y="2881452"/>
                </a:lnTo>
                <a:lnTo>
                  <a:pt x="0" y="2897327"/>
                </a:lnTo>
                <a:lnTo>
                  <a:pt x="833589" y="2897327"/>
                </a:lnTo>
                <a:lnTo>
                  <a:pt x="833589" y="3920693"/>
                </a:lnTo>
                <a:lnTo>
                  <a:pt x="0" y="3920693"/>
                </a:lnTo>
                <a:lnTo>
                  <a:pt x="0" y="3936568"/>
                </a:lnTo>
                <a:lnTo>
                  <a:pt x="833589" y="3936568"/>
                </a:lnTo>
                <a:lnTo>
                  <a:pt x="833589" y="4959934"/>
                </a:lnTo>
                <a:lnTo>
                  <a:pt x="0" y="4959934"/>
                </a:lnTo>
                <a:lnTo>
                  <a:pt x="0" y="4975809"/>
                </a:lnTo>
                <a:lnTo>
                  <a:pt x="833589" y="4975809"/>
                </a:lnTo>
                <a:lnTo>
                  <a:pt x="833589" y="5999162"/>
                </a:lnTo>
                <a:lnTo>
                  <a:pt x="0" y="5999162"/>
                </a:lnTo>
                <a:lnTo>
                  <a:pt x="0" y="6015050"/>
                </a:lnTo>
                <a:lnTo>
                  <a:pt x="833589" y="6015050"/>
                </a:lnTo>
                <a:lnTo>
                  <a:pt x="833589" y="7038403"/>
                </a:lnTo>
                <a:lnTo>
                  <a:pt x="0" y="7038403"/>
                </a:lnTo>
                <a:lnTo>
                  <a:pt x="0" y="7054278"/>
                </a:lnTo>
                <a:lnTo>
                  <a:pt x="833589" y="7054278"/>
                </a:lnTo>
                <a:lnTo>
                  <a:pt x="833589" y="8077746"/>
                </a:lnTo>
                <a:lnTo>
                  <a:pt x="0" y="8077746"/>
                </a:lnTo>
                <a:lnTo>
                  <a:pt x="0" y="8093621"/>
                </a:lnTo>
                <a:lnTo>
                  <a:pt x="833589" y="8093621"/>
                </a:lnTo>
                <a:lnTo>
                  <a:pt x="833589" y="9116987"/>
                </a:lnTo>
                <a:lnTo>
                  <a:pt x="0" y="9116987"/>
                </a:lnTo>
                <a:lnTo>
                  <a:pt x="0" y="9132862"/>
                </a:lnTo>
                <a:lnTo>
                  <a:pt x="833589" y="9132862"/>
                </a:lnTo>
                <a:lnTo>
                  <a:pt x="833589" y="10156190"/>
                </a:lnTo>
                <a:lnTo>
                  <a:pt x="0" y="10156190"/>
                </a:lnTo>
                <a:lnTo>
                  <a:pt x="0" y="10172700"/>
                </a:lnTo>
                <a:lnTo>
                  <a:pt x="9144521" y="10172700"/>
                </a:lnTo>
                <a:lnTo>
                  <a:pt x="9163469" y="10172700"/>
                </a:lnTo>
                <a:lnTo>
                  <a:pt x="18287988" y="10172700"/>
                </a:lnTo>
                <a:lnTo>
                  <a:pt x="18287988" y="10156190"/>
                </a:lnTo>
                <a:lnTo>
                  <a:pt x="17474413" y="10156190"/>
                </a:lnTo>
                <a:lnTo>
                  <a:pt x="17474413" y="9132862"/>
                </a:lnTo>
                <a:lnTo>
                  <a:pt x="18287988" y="9132862"/>
                </a:lnTo>
                <a:lnTo>
                  <a:pt x="18287988" y="9116987"/>
                </a:lnTo>
                <a:lnTo>
                  <a:pt x="17474413" y="9116987"/>
                </a:lnTo>
                <a:lnTo>
                  <a:pt x="17474413" y="8093621"/>
                </a:lnTo>
                <a:lnTo>
                  <a:pt x="18287988" y="8093621"/>
                </a:lnTo>
                <a:lnTo>
                  <a:pt x="18287988" y="8077746"/>
                </a:lnTo>
                <a:lnTo>
                  <a:pt x="17474413" y="8077746"/>
                </a:lnTo>
                <a:lnTo>
                  <a:pt x="17474413" y="7054278"/>
                </a:lnTo>
                <a:lnTo>
                  <a:pt x="18287988" y="7054278"/>
                </a:lnTo>
                <a:lnTo>
                  <a:pt x="18287988" y="7038403"/>
                </a:lnTo>
                <a:lnTo>
                  <a:pt x="17474413" y="7038403"/>
                </a:lnTo>
                <a:lnTo>
                  <a:pt x="17474413" y="6015050"/>
                </a:lnTo>
                <a:lnTo>
                  <a:pt x="18287988" y="6015050"/>
                </a:lnTo>
                <a:lnTo>
                  <a:pt x="18287988" y="5999162"/>
                </a:lnTo>
                <a:lnTo>
                  <a:pt x="17474413" y="5999162"/>
                </a:lnTo>
                <a:lnTo>
                  <a:pt x="17474413" y="4975809"/>
                </a:lnTo>
                <a:lnTo>
                  <a:pt x="18287988" y="4975809"/>
                </a:lnTo>
                <a:lnTo>
                  <a:pt x="18287988" y="4959934"/>
                </a:lnTo>
                <a:lnTo>
                  <a:pt x="17474413" y="4959934"/>
                </a:lnTo>
                <a:lnTo>
                  <a:pt x="17474413" y="3936568"/>
                </a:lnTo>
                <a:lnTo>
                  <a:pt x="18287988" y="3936568"/>
                </a:lnTo>
                <a:lnTo>
                  <a:pt x="18287988" y="3920693"/>
                </a:lnTo>
                <a:lnTo>
                  <a:pt x="17474413" y="3920693"/>
                </a:lnTo>
                <a:lnTo>
                  <a:pt x="17474413" y="2897327"/>
                </a:lnTo>
                <a:lnTo>
                  <a:pt x="18287988" y="2897327"/>
                </a:lnTo>
                <a:lnTo>
                  <a:pt x="18287988" y="2881452"/>
                </a:lnTo>
                <a:lnTo>
                  <a:pt x="17474413" y="2881452"/>
                </a:lnTo>
                <a:lnTo>
                  <a:pt x="17474413" y="1858086"/>
                </a:lnTo>
                <a:lnTo>
                  <a:pt x="18287988" y="1858086"/>
                </a:lnTo>
                <a:lnTo>
                  <a:pt x="18287988" y="1842211"/>
                </a:lnTo>
                <a:lnTo>
                  <a:pt x="17474413" y="1842211"/>
                </a:lnTo>
                <a:lnTo>
                  <a:pt x="17474413" y="818743"/>
                </a:lnTo>
                <a:lnTo>
                  <a:pt x="18287988" y="818743"/>
                </a:lnTo>
                <a:lnTo>
                  <a:pt x="18287988" y="802868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96924" y="6822020"/>
            <a:ext cx="3947160" cy="1304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400" spc="-780">
                <a:solidFill>
                  <a:srgbClr val="201F1B"/>
                </a:solidFill>
                <a:latin typeface="SimSun"/>
                <a:cs typeface="SimSun"/>
              </a:rPr>
              <a:t>設計方法</a:t>
            </a:r>
            <a:endParaRPr sz="8400">
              <a:latin typeface="SimSun"/>
              <a:cs typeface="SimSu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2065610"/>
            <a:ext cx="18288000" cy="3914775"/>
            <a:chOff x="0" y="2065610"/>
            <a:chExt cx="18288000" cy="3914775"/>
          </a:xfrm>
        </p:grpSpPr>
        <p:sp>
          <p:nvSpPr>
            <p:cNvPr id="5" name="object 5" descr=""/>
            <p:cNvSpPr/>
            <p:nvPr/>
          </p:nvSpPr>
          <p:spPr>
            <a:xfrm>
              <a:off x="0" y="5949900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49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32291" y="5173839"/>
              <a:ext cx="0" cy="796925"/>
            </a:xfrm>
            <a:custGeom>
              <a:avLst/>
              <a:gdLst/>
              <a:ahLst/>
              <a:cxnLst/>
              <a:rect l="l" t="t" r="r" b="b"/>
              <a:pathLst>
                <a:path w="0" h="796925">
                  <a:moveTo>
                    <a:pt x="0" y="0"/>
                  </a:moveTo>
                  <a:lnTo>
                    <a:pt x="0" y="796636"/>
                  </a:lnTo>
                </a:path>
              </a:pathLst>
            </a:custGeom>
            <a:ln w="19049">
              <a:solidFill>
                <a:srgbClr val="201F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19395" y="2084661"/>
              <a:ext cx="3825240" cy="3089275"/>
            </a:xfrm>
            <a:custGeom>
              <a:avLst/>
              <a:gdLst/>
              <a:ahLst/>
              <a:cxnLst/>
              <a:rect l="l" t="t" r="r" b="b"/>
              <a:pathLst>
                <a:path w="3825240" h="3089275">
                  <a:moveTo>
                    <a:pt x="3483000" y="3089124"/>
                  </a:moveTo>
                  <a:lnTo>
                    <a:pt x="342900" y="3089124"/>
                  </a:lnTo>
                  <a:lnTo>
                    <a:pt x="296370" y="3085993"/>
                  </a:lnTo>
                  <a:lnTo>
                    <a:pt x="251743" y="3076875"/>
                  </a:lnTo>
                  <a:lnTo>
                    <a:pt x="209427" y="3062177"/>
                  </a:lnTo>
                  <a:lnTo>
                    <a:pt x="169831" y="3042308"/>
                  </a:lnTo>
                  <a:lnTo>
                    <a:pt x="133364" y="3017676"/>
                  </a:lnTo>
                  <a:lnTo>
                    <a:pt x="100433" y="2988691"/>
                  </a:lnTo>
                  <a:lnTo>
                    <a:pt x="71447" y="2955760"/>
                  </a:lnTo>
                  <a:lnTo>
                    <a:pt x="46815" y="2919292"/>
                  </a:lnTo>
                  <a:lnTo>
                    <a:pt x="26946" y="2879696"/>
                  </a:lnTo>
                  <a:lnTo>
                    <a:pt x="12248" y="2837380"/>
                  </a:lnTo>
                  <a:lnTo>
                    <a:pt x="3130" y="2792753"/>
                  </a:lnTo>
                  <a:lnTo>
                    <a:pt x="0" y="2746224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483000" y="0"/>
                  </a:lnTo>
                  <a:lnTo>
                    <a:pt x="3529530" y="3130"/>
                  </a:lnTo>
                  <a:lnTo>
                    <a:pt x="3574157" y="12248"/>
                  </a:lnTo>
                  <a:lnTo>
                    <a:pt x="3616472" y="26946"/>
                  </a:lnTo>
                  <a:lnTo>
                    <a:pt x="3656068" y="46815"/>
                  </a:lnTo>
                  <a:lnTo>
                    <a:pt x="3692536" y="71447"/>
                  </a:lnTo>
                  <a:lnTo>
                    <a:pt x="3725467" y="100433"/>
                  </a:lnTo>
                  <a:lnTo>
                    <a:pt x="3754453" y="133364"/>
                  </a:lnTo>
                  <a:lnTo>
                    <a:pt x="3779084" y="169831"/>
                  </a:lnTo>
                  <a:lnTo>
                    <a:pt x="3798953" y="209427"/>
                  </a:lnTo>
                  <a:lnTo>
                    <a:pt x="3813651" y="251743"/>
                  </a:lnTo>
                  <a:lnTo>
                    <a:pt x="3822770" y="296370"/>
                  </a:lnTo>
                  <a:lnTo>
                    <a:pt x="3825204" y="332557"/>
                  </a:lnTo>
                  <a:lnTo>
                    <a:pt x="3825204" y="2756566"/>
                  </a:lnTo>
                  <a:lnTo>
                    <a:pt x="3813651" y="2837380"/>
                  </a:lnTo>
                  <a:lnTo>
                    <a:pt x="3798953" y="2879696"/>
                  </a:lnTo>
                  <a:lnTo>
                    <a:pt x="3779084" y="2919292"/>
                  </a:lnTo>
                  <a:lnTo>
                    <a:pt x="3754453" y="2955760"/>
                  </a:lnTo>
                  <a:lnTo>
                    <a:pt x="3725467" y="2988691"/>
                  </a:lnTo>
                  <a:lnTo>
                    <a:pt x="3692536" y="3017676"/>
                  </a:lnTo>
                  <a:lnTo>
                    <a:pt x="3656068" y="3042308"/>
                  </a:lnTo>
                  <a:lnTo>
                    <a:pt x="3616472" y="3062177"/>
                  </a:lnTo>
                  <a:lnTo>
                    <a:pt x="3574157" y="3076875"/>
                  </a:lnTo>
                  <a:lnTo>
                    <a:pt x="3529530" y="3085993"/>
                  </a:lnTo>
                  <a:lnTo>
                    <a:pt x="3483000" y="3089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19395" y="2084660"/>
              <a:ext cx="3826510" cy="3086100"/>
            </a:xfrm>
            <a:custGeom>
              <a:avLst/>
              <a:gdLst/>
              <a:ahLst/>
              <a:cxnLst/>
              <a:rect l="l" t="t" r="r" b="b"/>
              <a:pathLst>
                <a:path w="3826510" h="3086100">
                  <a:moveTo>
                    <a:pt x="299040" y="3086099"/>
                  </a:moveTo>
                  <a:lnTo>
                    <a:pt x="251714" y="3076864"/>
                  </a:lnTo>
                  <a:lnTo>
                    <a:pt x="209393" y="3062159"/>
                  </a:lnTo>
                  <a:lnTo>
                    <a:pt x="169795" y="3042282"/>
                  </a:lnTo>
                  <a:lnTo>
                    <a:pt x="133326" y="3017643"/>
                  </a:lnTo>
                  <a:lnTo>
                    <a:pt x="100397" y="2988649"/>
                  </a:lnTo>
                  <a:lnTo>
                    <a:pt x="71415" y="2955710"/>
                  </a:lnTo>
                  <a:lnTo>
                    <a:pt x="46788" y="2919236"/>
                  </a:lnTo>
                  <a:lnTo>
                    <a:pt x="26926" y="2879635"/>
                  </a:lnTo>
                  <a:lnTo>
                    <a:pt x="12236" y="2837316"/>
                  </a:lnTo>
                  <a:lnTo>
                    <a:pt x="3126" y="2792689"/>
                  </a:lnTo>
                  <a:lnTo>
                    <a:pt x="1" y="2746161"/>
                  </a:lnTo>
                  <a:lnTo>
                    <a:pt x="0" y="342915"/>
                  </a:lnTo>
                  <a:lnTo>
                    <a:pt x="3128" y="296386"/>
                  </a:lnTo>
                  <a:lnTo>
                    <a:pt x="12244" y="251759"/>
                  </a:lnTo>
                  <a:lnTo>
                    <a:pt x="26939" y="209443"/>
                  </a:lnTo>
                  <a:lnTo>
                    <a:pt x="46806" y="169846"/>
                  </a:lnTo>
                  <a:lnTo>
                    <a:pt x="71436" y="133377"/>
                  </a:lnTo>
                  <a:lnTo>
                    <a:pt x="100420" y="100444"/>
                  </a:lnTo>
                  <a:lnTo>
                    <a:pt x="133350" y="71457"/>
                  </a:lnTo>
                  <a:lnTo>
                    <a:pt x="169818" y="46823"/>
                  </a:lnTo>
                  <a:lnTo>
                    <a:pt x="209414" y="26951"/>
                  </a:lnTo>
                  <a:lnTo>
                    <a:pt x="251731" y="12251"/>
                  </a:lnTo>
                  <a:lnTo>
                    <a:pt x="296360" y="3131"/>
                  </a:lnTo>
                  <a:lnTo>
                    <a:pt x="342889" y="0"/>
                  </a:lnTo>
                  <a:lnTo>
                    <a:pt x="3482887" y="0"/>
                  </a:lnTo>
                  <a:lnTo>
                    <a:pt x="3529425" y="3108"/>
                  </a:lnTo>
                  <a:lnTo>
                    <a:pt x="3574061" y="12215"/>
                  </a:lnTo>
                  <a:lnTo>
                    <a:pt x="3616389" y="26904"/>
                  </a:lnTo>
                  <a:lnTo>
                    <a:pt x="3655999" y="46768"/>
                  </a:lnTo>
                  <a:lnTo>
                    <a:pt x="3692481" y="71398"/>
                  </a:lnTo>
                  <a:lnTo>
                    <a:pt x="3725426" y="100385"/>
                  </a:lnTo>
                  <a:lnTo>
                    <a:pt x="3754425" y="133322"/>
                  </a:lnTo>
                  <a:lnTo>
                    <a:pt x="3779069" y="169798"/>
                  </a:lnTo>
                  <a:lnTo>
                    <a:pt x="3798947" y="209406"/>
                  </a:lnTo>
                  <a:lnTo>
                    <a:pt x="3813651" y="251736"/>
                  </a:lnTo>
                  <a:lnTo>
                    <a:pt x="3822771" y="296378"/>
                  </a:lnTo>
                  <a:lnTo>
                    <a:pt x="3825901" y="342915"/>
                  </a:lnTo>
                  <a:lnTo>
                    <a:pt x="3825776" y="2746224"/>
                  </a:lnTo>
                  <a:lnTo>
                    <a:pt x="3822646" y="2792688"/>
                  </a:lnTo>
                  <a:lnTo>
                    <a:pt x="3813527" y="2837314"/>
                  </a:lnTo>
                  <a:lnTo>
                    <a:pt x="3798956" y="2879692"/>
                  </a:lnTo>
                  <a:lnTo>
                    <a:pt x="3779078" y="2919302"/>
                  </a:lnTo>
                  <a:lnTo>
                    <a:pt x="3754435" y="2955781"/>
                  </a:lnTo>
                  <a:lnTo>
                    <a:pt x="3725434" y="2988720"/>
                  </a:lnTo>
                  <a:lnTo>
                    <a:pt x="3692487" y="3017710"/>
                  </a:lnTo>
                  <a:lnTo>
                    <a:pt x="3656003" y="3042341"/>
                  </a:lnTo>
                  <a:lnTo>
                    <a:pt x="3616390" y="3062206"/>
                  </a:lnTo>
                  <a:lnTo>
                    <a:pt x="3574060" y="3076895"/>
                  </a:lnTo>
                  <a:lnTo>
                    <a:pt x="3529415" y="3085919"/>
                  </a:lnTo>
                  <a:lnTo>
                    <a:pt x="3526737" y="30860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05368" y="2357934"/>
            <a:ext cx="1054100" cy="4654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latin typeface="Trebuchet MS"/>
                <a:cs typeface="Trebuchet MS"/>
              </a:rPr>
              <a:t>STEP</a:t>
            </a:r>
            <a:r>
              <a:rPr dirty="0" sz="2850" spc="80">
                <a:latin typeface="Trebuchet MS"/>
                <a:cs typeface="Trebuchet MS"/>
              </a:rPr>
              <a:t> </a:t>
            </a:r>
            <a:r>
              <a:rPr dirty="0" sz="2850" spc="-605">
                <a:latin typeface="Trebuchet MS"/>
                <a:cs typeface="Trebuchet MS"/>
              </a:rPr>
              <a:t>1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55969" y="2691309"/>
            <a:ext cx="33528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65">
                <a:solidFill>
                  <a:srgbClr val="201F1B"/>
                </a:solidFill>
                <a:latin typeface="SimSun"/>
                <a:cs typeface="SimSun"/>
              </a:rPr>
              <a:t>起始狀態及參數設定</a:t>
            </a:r>
            <a:endParaRPr sz="2850">
              <a:latin typeface="SimSun"/>
              <a:cs typeface="SimSu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19696" y="2054614"/>
            <a:ext cx="3864610" cy="3914775"/>
            <a:chOff x="5119696" y="2054614"/>
            <a:chExt cx="3864610" cy="3914775"/>
          </a:xfrm>
        </p:grpSpPr>
        <p:sp>
          <p:nvSpPr>
            <p:cNvPr id="12" name="object 12" descr=""/>
            <p:cNvSpPr/>
            <p:nvPr/>
          </p:nvSpPr>
          <p:spPr>
            <a:xfrm>
              <a:off x="7051642" y="5162843"/>
              <a:ext cx="0" cy="796925"/>
            </a:xfrm>
            <a:custGeom>
              <a:avLst/>
              <a:gdLst/>
              <a:ahLst/>
              <a:cxnLst/>
              <a:rect l="l" t="t" r="r" b="b"/>
              <a:pathLst>
                <a:path w="0" h="796925">
                  <a:moveTo>
                    <a:pt x="0" y="0"/>
                  </a:moveTo>
                  <a:lnTo>
                    <a:pt x="0" y="796636"/>
                  </a:lnTo>
                </a:path>
              </a:pathLst>
            </a:custGeom>
            <a:ln w="19049">
              <a:solidFill>
                <a:srgbClr val="201F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38746" y="2073665"/>
              <a:ext cx="3825240" cy="3089275"/>
            </a:xfrm>
            <a:custGeom>
              <a:avLst/>
              <a:gdLst/>
              <a:ahLst/>
              <a:cxnLst/>
              <a:rect l="l" t="t" r="r" b="b"/>
              <a:pathLst>
                <a:path w="3825240" h="3089275">
                  <a:moveTo>
                    <a:pt x="3483000" y="3089124"/>
                  </a:moveTo>
                  <a:lnTo>
                    <a:pt x="342900" y="3089124"/>
                  </a:lnTo>
                  <a:lnTo>
                    <a:pt x="296370" y="3085994"/>
                  </a:lnTo>
                  <a:lnTo>
                    <a:pt x="251743" y="3076875"/>
                  </a:lnTo>
                  <a:lnTo>
                    <a:pt x="209427" y="3062177"/>
                  </a:lnTo>
                  <a:lnTo>
                    <a:pt x="169831" y="3042308"/>
                  </a:lnTo>
                  <a:lnTo>
                    <a:pt x="133364" y="3017676"/>
                  </a:lnTo>
                  <a:lnTo>
                    <a:pt x="100433" y="2988691"/>
                  </a:lnTo>
                  <a:lnTo>
                    <a:pt x="71447" y="2955760"/>
                  </a:lnTo>
                  <a:lnTo>
                    <a:pt x="46815" y="2919292"/>
                  </a:lnTo>
                  <a:lnTo>
                    <a:pt x="26946" y="2879696"/>
                  </a:lnTo>
                  <a:lnTo>
                    <a:pt x="12248" y="2837380"/>
                  </a:lnTo>
                  <a:lnTo>
                    <a:pt x="3130" y="2792753"/>
                  </a:lnTo>
                  <a:lnTo>
                    <a:pt x="0" y="2746224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483000" y="0"/>
                  </a:lnTo>
                  <a:lnTo>
                    <a:pt x="3529529" y="3130"/>
                  </a:lnTo>
                  <a:lnTo>
                    <a:pt x="3574157" y="12248"/>
                  </a:lnTo>
                  <a:lnTo>
                    <a:pt x="3616472" y="26946"/>
                  </a:lnTo>
                  <a:lnTo>
                    <a:pt x="3656068" y="46815"/>
                  </a:lnTo>
                  <a:lnTo>
                    <a:pt x="3692536" y="71447"/>
                  </a:lnTo>
                  <a:lnTo>
                    <a:pt x="3725467" y="100433"/>
                  </a:lnTo>
                  <a:lnTo>
                    <a:pt x="3754453" y="133364"/>
                  </a:lnTo>
                  <a:lnTo>
                    <a:pt x="3779084" y="169831"/>
                  </a:lnTo>
                  <a:lnTo>
                    <a:pt x="3798953" y="209427"/>
                  </a:lnTo>
                  <a:lnTo>
                    <a:pt x="3813651" y="251743"/>
                  </a:lnTo>
                  <a:lnTo>
                    <a:pt x="3822769" y="296370"/>
                  </a:lnTo>
                  <a:lnTo>
                    <a:pt x="3825204" y="332563"/>
                  </a:lnTo>
                  <a:lnTo>
                    <a:pt x="3825204" y="2756560"/>
                  </a:lnTo>
                  <a:lnTo>
                    <a:pt x="3813651" y="2837380"/>
                  </a:lnTo>
                  <a:lnTo>
                    <a:pt x="3798953" y="2879696"/>
                  </a:lnTo>
                  <a:lnTo>
                    <a:pt x="3779084" y="2919292"/>
                  </a:lnTo>
                  <a:lnTo>
                    <a:pt x="3754453" y="2955760"/>
                  </a:lnTo>
                  <a:lnTo>
                    <a:pt x="3725467" y="2988691"/>
                  </a:lnTo>
                  <a:lnTo>
                    <a:pt x="3692536" y="3017676"/>
                  </a:lnTo>
                  <a:lnTo>
                    <a:pt x="3656068" y="3042308"/>
                  </a:lnTo>
                  <a:lnTo>
                    <a:pt x="3616472" y="3062177"/>
                  </a:lnTo>
                  <a:lnTo>
                    <a:pt x="3574157" y="3076875"/>
                  </a:lnTo>
                  <a:lnTo>
                    <a:pt x="3529529" y="3085994"/>
                  </a:lnTo>
                  <a:lnTo>
                    <a:pt x="3483000" y="3089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38746" y="2073664"/>
              <a:ext cx="3826510" cy="3086100"/>
            </a:xfrm>
            <a:custGeom>
              <a:avLst/>
              <a:gdLst/>
              <a:ahLst/>
              <a:cxnLst/>
              <a:rect l="l" t="t" r="r" b="b"/>
              <a:pathLst>
                <a:path w="3826509" h="3086100">
                  <a:moveTo>
                    <a:pt x="299039" y="3086099"/>
                  </a:moveTo>
                  <a:lnTo>
                    <a:pt x="251714" y="3076865"/>
                  </a:lnTo>
                  <a:lnTo>
                    <a:pt x="209393" y="3062159"/>
                  </a:lnTo>
                  <a:lnTo>
                    <a:pt x="169795" y="3042282"/>
                  </a:lnTo>
                  <a:lnTo>
                    <a:pt x="133326" y="3017643"/>
                  </a:lnTo>
                  <a:lnTo>
                    <a:pt x="100397" y="2988649"/>
                  </a:lnTo>
                  <a:lnTo>
                    <a:pt x="71415" y="2955711"/>
                  </a:lnTo>
                  <a:lnTo>
                    <a:pt x="46788" y="2919236"/>
                  </a:lnTo>
                  <a:lnTo>
                    <a:pt x="26926" y="2879635"/>
                  </a:lnTo>
                  <a:lnTo>
                    <a:pt x="12236" y="2837317"/>
                  </a:lnTo>
                  <a:lnTo>
                    <a:pt x="3126" y="2792689"/>
                  </a:lnTo>
                  <a:lnTo>
                    <a:pt x="1" y="2746161"/>
                  </a:lnTo>
                  <a:lnTo>
                    <a:pt x="0" y="342915"/>
                  </a:lnTo>
                  <a:lnTo>
                    <a:pt x="3128" y="296386"/>
                  </a:lnTo>
                  <a:lnTo>
                    <a:pt x="12244" y="251759"/>
                  </a:lnTo>
                  <a:lnTo>
                    <a:pt x="26939" y="209443"/>
                  </a:lnTo>
                  <a:lnTo>
                    <a:pt x="46806" y="169846"/>
                  </a:lnTo>
                  <a:lnTo>
                    <a:pt x="71436" y="133377"/>
                  </a:lnTo>
                  <a:lnTo>
                    <a:pt x="100420" y="100444"/>
                  </a:lnTo>
                  <a:lnTo>
                    <a:pt x="133350" y="71457"/>
                  </a:lnTo>
                  <a:lnTo>
                    <a:pt x="169818" y="46823"/>
                  </a:lnTo>
                  <a:lnTo>
                    <a:pt x="209414" y="26951"/>
                  </a:lnTo>
                  <a:lnTo>
                    <a:pt x="251731" y="12251"/>
                  </a:lnTo>
                  <a:lnTo>
                    <a:pt x="296360" y="3131"/>
                  </a:lnTo>
                  <a:lnTo>
                    <a:pt x="342889" y="0"/>
                  </a:lnTo>
                  <a:lnTo>
                    <a:pt x="3482887" y="0"/>
                  </a:lnTo>
                  <a:lnTo>
                    <a:pt x="3529425" y="3108"/>
                  </a:lnTo>
                  <a:lnTo>
                    <a:pt x="3574061" y="12215"/>
                  </a:lnTo>
                  <a:lnTo>
                    <a:pt x="3616389" y="26904"/>
                  </a:lnTo>
                  <a:lnTo>
                    <a:pt x="3655999" y="46768"/>
                  </a:lnTo>
                  <a:lnTo>
                    <a:pt x="3692481" y="71398"/>
                  </a:lnTo>
                  <a:lnTo>
                    <a:pt x="3725426" y="100385"/>
                  </a:lnTo>
                  <a:lnTo>
                    <a:pt x="3754425" y="133322"/>
                  </a:lnTo>
                  <a:lnTo>
                    <a:pt x="3779068" y="169798"/>
                  </a:lnTo>
                  <a:lnTo>
                    <a:pt x="3798947" y="209406"/>
                  </a:lnTo>
                  <a:lnTo>
                    <a:pt x="3813650" y="251736"/>
                  </a:lnTo>
                  <a:lnTo>
                    <a:pt x="3822771" y="296378"/>
                  </a:lnTo>
                  <a:lnTo>
                    <a:pt x="3825900" y="342915"/>
                  </a:lnTo>
                  <a:lnTo>
                    <a:pt x="3825776" y="2746224"/>
                  </a:lnTo>
                  <a:lnTo>
                    <a:pt x="3822646" y="2792689"/>
                  </a:lnTo>
                  <a:lnTo>
                    <a:pt x="3813527" y="2837314"/>
                  </a:lnTo>
                  <a:lnTo>
                    <a:pt x="3798956" y="2879692"/>
                  </a:lnTo>
                  <a:lnTo>
                    <a:pt x="3779078" y="2919302"/>
                  </a:lnTo>
                  <a:lnTo>
                    <a:pt x="3754434" y="2955781"/>
                  </a:lnTo>
                  <a:lnTo>
                    <a:pt x="3725434" y="2988720"/>
                  </a:lnTo>
                  <a:lnTo>
                    <a:pt x="3692487" y="3017710"/>
                  </a:lnTo>
                  <a:lnTo>
                    <a:pt x="3656003" y="3042341"/>
                  </a:lnTo>
                  <a:lnTo>
                    <a:pt x="3616390" y="3062206"/>
                  </a:lnTo>
                  <a:lnTo>
                    <a:pt x="3574060" y="3076895"/>
                  </a:lnTo>
                  <a:lnTo>
                    <a:pt x="3529415" y="3085919"/>
                  </a:lnTo>
                  <a:lnTo>
                    <a:pt x="3526737" y="30860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498311" y="3193577"/>
            <a:ext cx="3107055" cy="749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260" marR="5080" indent="-36195">
              <a:lnSpc>
                <a:spcPct val="125000"/>
              </a:lnSpc>
              <a:spcBef>
                <a:spcPts val="90"/>
              </a:spcBef>
            </a:pPr>
            <a:r>
              <a:rPr dirty="0" sz="1900" spc="-140">
                <a:solidFill>
                  <a:srgbClr val="201F1B"/>
                </a:solidFill>
                <a:latin typeface="SimSun"/>
                <a:cs typeface="SimSun"/>
              </a:rPr>
              <a:t>將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S</a:t>
            </a:r>
            <a:r>
              <a:rPr dirty="0" sz="1900" spc="-135">
                <a:solidFill>
                  <a:srgbClr val="201F1B"/>
                </a:solidFill>
                <a:latin typeface="SimSun"/>
                <a:cs typeface="SimSun"/>
              </a:rPr>
              <a:t>隻螞蟻隨機放在節點上，每</a:t>
            </a:r>
            <a:r>
              <a:rPr dirty="0" sz="1900" spc="-165">
                <a:solidFill>
                  <a:srgbClr val="201F1B"/>
                </a:solidFill>
                <a:latin typeface="SimSun"/>
                <a:cs typeface="SimSun"/>
              </a:rPr>
              <a:t>隻螞蟻即自該節 點出發，透過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66028" y="3983848"/>
            <a:ext cx="297180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135">
                <a:solidFill>
                  <a:srgbClr val="201F1B"/>
                </a:solidFill>
                <a:latin typeface="SimSun"/>
                <a:cs typeface="SimSun"/>
              </a:rPr>
              <a:t>轉換機率之求算，以選擇下一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27135" y="4345798"/>
            <a:ext cx="1449705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170">
                <a:solidFill>
                  <a:srgbClr val="201F1B"/>
                </a:solidFill>
                <a:latin typeface="SimSun"/>
                <a:cs typeface="SimSun"/>
              </a:rPr>
              <a:t>個 到訪節點。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94884" y="2357934"/>
            <a:ext cx="11137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201F1B"/>
                </a:solidFill>
                <a:latin typeface="Trebuchet MS"/>
                <a:cs typeface="Trebuchet MS"/>
              </a:rPr>
              <a:t>STEP</a:t>
            </a:r>
            <a:r>
              <a:rPr dirty="0" sz="2850" spc="80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50" spc="-50">
                <a:solidFill>
                  <a:srgbClr val="201F1B"/>
                </a:solidFill>
                <a:latin typeface="Trebuchet MS"/>
                <a:cs typeface="Trebuchet MS"/>
              </a:rPr>
              <a:t>2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941393" y="2691309"/>
            <a:ext cx="22205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5">
                <a:solidFill>
                  <a:srgbClr val="201F1B"/>
                </a:solidFill>
                <a:latin typeface="SimSun"/>
                <a:cs typeface="SimSun"/>
              </a:rPr>
              <a:t>建構</a:t>
            </a:r>
            <a:r>
              <a:rPr dirty="0" sz="2850" spc="310">
                <a:solidFill>
                  <a:srgbClr val="201F1B"/>
                </a:solidFill>
                <a:latin typeface="Tahoma"/>
                <a:cs typeface="Tahoma"/>
              </a:rPr>
              <a:t>TSP</a:t>
            </a:r>
            <a:r>
              <a:rPr dirty="0" sz="2850">
                <a:solidFill>
                  <a:srgbClr val="201F1B"/>
                </a:solidFill>
                <a:latin typeface="SimSun"/>
                <a:cs typeface="SimSun"/>
              </a:rPr>
              <a:t>路徑</a:t>
            </a:r>
            <a:endParaRPr sz="2850">
              <a:latin typeface="SimSun"/>
              <a:cs typeface="SimSu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439045" y="2054614"/>
            <a:ext cx="3864610" cy="3914775"/>
            <a:chOff x="9439045" y="2054614"/>
            <a:chExt cx="3864610" cy="3914775"/>
          </a:xfrm>
        </p:grpSpPr>
        <p:sp>
          <p:nvSpPr>
            <p:cNvPr id="21" name="object 21" descr=""/>
            <p:cNvSpPr/>
            <p:nvPr/>
          </p:nvSpPr>
          <p:spPr>
            <a:xfrm>
              <a:off x="11370992" y="5162843"/>
              <a:ext cx="0" cy="796925"/>
            </a:xfrm>
            <a:custGeom>
              <a:avLst/>
              <a:gdLst/>
              <a:ahLst/>
              <a:cxnLst/>
              <a:rect l="l" t="t" r="r" b="b"/>
              <a:pathLst>
                <a:path w="0" h="796925">
                  <a:moveTo>
                    <a:pt x="0" y="0"/>
                  </a:moveTo>
                  <a:lnTo>
                    <a:pt x="0" y="796636"/>
                  </a:lnTo>
                </a:path>
              </a:pathLst>
            </a:custGeom>
            <a:ln w="19049">
              <a:solidFill>
                <a:srgbClr val="201F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458097" y="2073665"/>
              <a:ext cx="3825240" cy="3089275"/>
            </a:xfrm>
            <a:custGeom>
              <a:avLst/>
              <a:gdLst/>
              <a:ahLst/>
              <a:cxnLst/>
              <a:rect l="l" t="t" r="r" b="b"/>
              <a:pathLst>
                <a:path w="3825240" h="3089275">
                  <a:moveTo>
                    <a:pt x="3483001" y="3089124"/>
                  </a:moveTo>
                  <a:lnTo>
                    <a:pt x="342900" y="3089124"/>
                  </a:lnTo>
                  <a:lnTo>
                    <a:pt x="296370" y="3085994"/>
                  </a:lnTo>
                  <a:lnTo>
                    <a:pt x="251743" y="3076875"/>
                  </a:lnTo>
                  <a:lnTo>
                    <a:pt x="209428" y="3062177"/>
                  </a:lnTo>
                  <a:lnTo>
                    <a:pt x="169832" y="3042308"/>
                  </a:lnTo>
                  <a:lnTo>
                    <a:pt x="133364" y="3017676"/>
                  </a:lnTo>
                  <a:lnTo>
                    <a:pt x="100433" y="2988691"/>
                  </a:lnTo>
                  <a:lnTo>
                    <a:pt x="71447" y="2955760"/>
                  </a:lnTo>
                  <a:lnTo>
                    <a:pt x="46816" y="2919292"/>
                  </a:lnTo>
                  <a:lnTo>
                    <a:pt x="26946" y="2879696"/>
                  </a:lnTo>
                  <a:lnTo>
                    <a:pt x="12248" y="2837380"/>
                  </a:lnTo>
                  <a:lnTo>
                    <a:pt x="3130" y="2792753"/>
                  </a:lnTo>
                  <a:lnTo>
                    <a:pt x="0" y="2746224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2" y="46815"/>
                  </a:lnTo>
                  <a:lnTo>
                    <a:pt x="209428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483001" y="0"/>
                  </a:lnTo>
                  <a:lnTo>
                    <a:pt x="3529531" y="3130"/>
                  </a:lnTo>
                  <a:lnTo>
                    <a:pt x="3574158" y="12248"/>
                  </a:lnTo>
                  <a:lnTo>
                    <a:pt x="3616473" y="26946"/>
                  </a:lnTo>
                  <a:lnTo>
                    <a:pt x="3656069" y="46815"/>
                  </a:lnTo>
                  <a:lnTo>
                    <a:pt x="3692537" y="71447"/>
                  </a:lnTo>
                  <a:lnTo>
                    <a:pt x="3725468" y="100433"/>
                  </a:lnTo>
                  <a:lnTo>
                    <a:pt x="3754454" y="133364"/>
                  </a:lnTo>
                  <a:lnTo>
                    <a:pt x="3779085" y="169831"/>
                  </a:lnTo>
                  <a:lnTo>
                    <a:pt x="3798954" y="209427"/>
                  </a:lnTo>
                  <a:lnTo>
                    <a:pt x="3813653" y="251743"/>
                  </a:lnTo>
                  <a:lnTo>
                    <a:pt x="3822771" y="296370"/>
                  </a:lnTo>
                  <a:lnTo>
                    <a:pt x="3825204" y="332540"/>
                  </a:lnTo>
                  <a:lnTo>
                    <a:pt x="3825204" y="2756584"/>
                  </a:lnTo>
                  <a:lnTo>
                    <a:pt x="3813653" y="2837380"/>
                  </a:lnTo>
                  <a:lnTo>
                    <a:pt x="3798954" y="2879696"/>
                  </a:lnTo>
                  <a:lnTo>
                    <a:pt x="3779085" y="2919292"/>
                  </a:lnTo>
                  <a:lnTo>
                    <a:pt x="3754454" y="2955760"/>
                  </a:lnTo>
                  <a:lnTo>
                    <a:pt x="3725468" y="2988691"/>
                  </a:lnTo>
                  <a:lnTo>
                    <a:pt x="3692537" y="3017676"/>
                  </a:lnTo>
                  <a:lnTo>
                    <a:pt x="3656069" y="3042308"/>
                  </a:lnTo>
                  <a:lnTo>
                    <a:pt x="3616473" y="3062177"/>
                  </a:lnTo>
                  <a:lnTo>
                    <a:pt x="3574158" y="3076875"/>
                  </a:lnTo>
                  <a:lnTo>
                    <a:pt x="3529531" y="3085994"/>
                  </a:lnTo>
                  <a:lnTo>
                    <a:pt x="3483001" y="3089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458095" y="2073664"/>
              <a:ext cx="3826510" cy="3086100"/>
            </a:xfrm>
            <a:custGeom>
              <a:avLst/>
              <a:gdLst/>
              <a:ahLst/>
              <a:cxnLst/>
              <a:rect l="l" t="t" r="r" b="b"/>
              <a:pathLst>
                <a:path w="3826509" h="3086100">
                  <a:moveTo>
                    <a:pt x="299039" y="3086099"/>
                  </a:moveTo>
                  <a:lnTo>
                    <a:pt x="251714" y="3076864"/>
                  </a:lnTo>
                  <a:lnTo>
                    <a:pt x="209393" y="3062159"/>
                  </a:lnTo>
                  <a:lnTo>
                    <a:pt x="169795" y="3042282"/>
                  </a:lnTo>
                  <a:lnTo>
                    <a:pt x="133326" y="3017643"/>
                  </a:lnTo>
                  <a:lnTo>
                    <a:pt x="100397" y="2988649"/>
                  </a:lnTo>
                  <a:lnTo>
                    <a:pt x="71415" y="2955710"/>
                  </a:lnTo>
                  <a:lnTo>
                    <a:pt x="46788" y="2919236"/>
                  </a:lnTo>
                  <a:lnTo>
                    <a:pt x="26926" y="2879635"/>
                  </a:lnTo>
                  <a:lnTo>
                    <a:pt x="12236" y="2837316"/>
                  </a:lnTo>
                  <a:lnTo>
                    <a:pt x="3126" y="2792689"/>
                  </a:lnTo>
                  <a:lnTo>
                    <a:pt x="1" y="2746161"/>
                  </a:lnTo>
                  <a:lnTo>
                    <a:pt x="0" y="342915"/>
                  </a:lnTo>
                  <a:lnTo>
                    <a:pt x="3128" y="296386"/>
                  </a:lnTo>
                  <a:lnTo>
                    <a:pt x="12244" y="251759"/>
                  </a:lnTo>
                  <a:lnTo>
                    <a:pt x="26939" y="209443"/>
                  </a:lnTo>
                  <a:lnTo>
                    <a:pt x="46806" y="169846"/>
                  </a:lnTo>
                  <a:lnTo>
                    <a:pt x="71436" y="133377"/>
                  </a:lnTo>
                  <a:lnTo>
                    <a:pt x="100420" y="100444"/>
                  </a:lnTo>
                  <a:lnTo>
                    <a:pt x="133350" y="71457"/>
                  </a:lnTo>
                  <a:lnTo>
                    <a:pt x="169818" y="46823"/>
                  </a:lnTo>
                  <a:lnTo>
                    <a:pt x="209414" y="26951"/>
                  </a:lnTo>
                  <a:lnTo>
                    <a:pt x="251731" y="12251"/>
                  </a:lnTo>
                  <a:lnTo>
                    <a:pt x="296359" y="3131"/>
                  </a:lnTo>
                  <a:lnTo>
                    <a:pt x="342889" y="0"/>
                  </a:lnTo>
                  <a:lnTo>
                    <a:pt x="3482887" y="0"/>
                  </a:lnTo>
                  <a:lnTo>
                    <a:pt x="3529425" y="3108"/>
                  </a:lnTo>
                  <a:lnTo>
                    <a:pt x="3574061" y="12215"/>
                  </a:lnTo>
                  <a:lnTo>
                    <a:pt x="3616389" y="26904"/>
                  </a:lnTo>
                  <a:lnTo>
                    <a:pt x="3655999" y="46767"/>
                  </a:lnTo>
                  <a:lnTo>
                    <a:pt x="3692481" y="71397"/>
                  </a:lnTo>
                  <a:lnTo>
                    <a:pt x="3725426" y="100385"/>
                  </a:lnTo>
                  <a:lnTo>
                    <a:pt x="3754426" y="133321"/>
                  </a:lnTo>
                  <a:lnTo>
                    <a:pt x="3779069" y="169798"/>
                  </a:lnTo>
                  <a:lnTo>
                    <a:pt x="3798948" y="209406"/>
                  </a:lnTo>
                  <a:lnTo>
                    <a:pt x="3813652" y="251736"/>
                  </a:lnTo>
                  <a:lnTo>
                    <a:pt x="3822772" y="296378"/>
                  </a:lnTo>
                  <a:lnTo>
                    <a:pt x="3825902" y="342915"/>
                  </a:lnTo>
                  <a:lnTo>
                    <a:pt x="3825776" y="2746224"/>
                  </a:lnTo>
                  <a:lnTo>
                    <a:pt x="3822645" y="2792689"/>
                  </a:lnTo>
                  <a:lnTo>
                    <a:pt x="3813527" y="2837314"/>
                  </a:lnTo>
                  <a:lnTo>
                    <a:pt x="3798830" y="2879628"/>
                  </a:lnTo>
                  <a:lnTo>
                    <a:pt x="3779079" y="2919302"/>
                  </a:lnTo>
                  <a:lnTo>
                    <a:pt x="3754435" y="2955782"/>
                  </a:lnTo>
                  <a:lnTo>
                    <a:pt x="3725435" y="2988721"/>
                  </a:lnTo>
                  <a:lnTo>
                    <a:pt x="3692488" y="3017710"/>
                  </a:lnTo>
                  <a:lnTo>
                    <a:pt x="3656003" y="3042341"/>
                  </a:lnTo>
                  <a:lnTo>
                    <a:pt x="3616390" y="3062206"/>
                  </a:lnTo>
                  <a:lnTo>
                    <a:pt x="3574060" y="3076895"/>
                  </a:lnTo>
                  <a:lnTo>
                    <a:pt x="3529415" y="3085919"/>
                  </a:lnTo>
                  <a:lnTo>
                    <a:pt x="3526737" y="30860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924487" y="3238539"/>
            <a:ext cx="3035935" cy="749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1750">
              <a:lnSpc>
                <a:spcPct val="125000"/>
              </a:lnSpc>
              <a:spcBef>
                <a:spcPts val="90"/>
              </a:spcBef>
            </a:pPr>
            <a:r>
              <a:rPr dirty="0" sz="1900" spc="-135">
                <a:solidFill>
                  <a:srgbClr val="201F1B"/>
                </a:solidFill>
                <a:latin typeface="SimSun"/>
                <a:cs typeface="SimSun"/>
              </a:rPr>
              <a:t>當所有螞蟻均完成一趟的旅程</a:t>
            </a:r>
            <a:r>
              <a:rPr dirty="0" sz="1900" spc="-165">
                <a:solidFill>
                  <a:srgbClr val="201F1B"/>
                </a:solidFill>
                <a:latin typeface="SimSun"/>
                <a:cs typeface="SimSun"/>
              </a:rPr>
              <a:t>後，便執行「整 體更新法」，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956634" y="4028809"/>
            <a:ext cx="297180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135">
                <a:solidFill>
                  <a:srgbClr val="201F1B"/>
                </a:solidFill>
                <a:latin typeface="SimSun"/>
                <a:cs typeface="SimSun"/>
              </a:rPr>
              <a:t>即依據他們的表現進行費洛蒙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025517" y="4390759"/>
            <a:ext cx="76962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200">
                <a:solidFill>
                  <a:srgbClr val="201F1B"/>
                </a:solidFill>
                <a:latin typeface="SimSun"/>
                <a:cs typeface="SimSun"/>
              </a:rPr>
              <a:t>的 更新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809640" y="2357934"/>
            <a:ext cx="11137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201F1B"/>
                </a:solidFill>
                <a:latin typeface="Trebuchet MS"/>
                <a:cs typeface="Trebuchet MS"/>
              </a:rPr>
              <a:t>STEP</a:t>
            </a:r>
            <a:r>
              <a:rPr dirty="0" sz="2850" spc="80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50" spc="-50">
                <a:solidFill>
                  <a:srgbClr val="201F1B"/>
                </a:solidFill>
                <a:latin typeface="Trebuchet MS"/>
                <a:cs typeface="Trebuchet MS"/>
              </a:rPr>
              <a:t>3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063862" y="2691309"/>
            <a:ext cx="260540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5">
                <a:solidFill>
                  <a:srgbClr val="201F1B"/>
                </a:solidFill>
                <a:latin typeface="SimSun"/>
                <a:cs typeface="SimSun"/>
              </a:rPr>
              <a:t>更新費洛蒙濃度</a:t>
            </a:r>
            <a:endParaRPr sz="2850">
              <a:latin typeface="SimSun"/>
              <a:cs typeface="SimSun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3758397" y="2054614"/>
            <a:ext cx="3864610" cy="3914775"/>
            <a:chOff x="13758397" y="2054614"/>
            <a:chExt cx="3864610" cy="3914775"/>
          </a:xfrm>
        </p:grpSpPr>
        <p:sp>
          <p:nvSpPr>
            <p:cNvPr id="30" name="object 30" descr=""/>
            <p:cNvSpPr/>
            <p:nvPr/>
          </p:nvSpPr>
          <p:spPr>
            <a:xfrm>
              <a:off x="15690344" y="5162843"/>
              <a:ext cx="0" cy="796925"/>
            </a:xfrm>
            <a:custGeom>
              <a:avLst/>
              <a:gdLst/>
              <a:ahLst/>
              <a:cxnLst/>
              <a:rect l="l" t="t" r="r" b="b"/>
              <a:pathLst>
                <a:path w="0" h="796925">
                  <a:moveTo>
                    <a:pt x="0" y="0"/>
                  </a:moveTo>
                  <a:lnTo>
                    <a:pt x="0" y="796636"/>
                  </a:lnTo>
                </a:path>
              </a:pathLst>
            </a:custGeom>
            <a:ln w="19049">
              <a:solidFill>
                <a:srgbClr val="201F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777448" y="2073665"/>
              <a:ext cx="3825240" cy="3089275"/>
            </a:xfrm>
            <a:custGeom>
              <a:avLst/>
              <a:gdLst/>
              <a:ahLst/>
              <a:cxnLst/>
              <a:rect l="l" t="t" r="r" b="b"/>
              <a:pathLst>
                <a:path w="3825240" h="3089275">
                  <a:moveTo>
                    <a:pt x="3483001" y="3089124"/>
                  </a:moveTo>
                  <a:lnTo>
                    <a:pt x="342900" y="3089124"/>
                  </a:lnTo>
                  <a:lnTo>
                    <a:pt x="296370" y="3085994"/>
                  </a:lnTo>
                  <a:lnTo>
                    <a:pt x="251744" y="3076875"/>
                  </a:lnTo>
                  <a:lnTo>
                    <a:pt x="209428" y="3062177"/>
                  </a:lnTo>
                  <a:lnTo>
                    <a:pt x="169832" y="3042308"/>
                  </a:lnTo>
                  <a:lnTo>
                    <a:pt x="133364" y="3017676"/>
                  </a:lnTo>
                  <a:lnTo>
                    <a:pt x="100433" y="2988691"/>
                  </a:lnTo>
                  <a:lnTo>
                    <a:pt x="71447" y="2955760"/>
                  </a:lnTo>
                  <a:lnTo>
                    <a:pt x="46816" y="2919292"/>
                  </a:lnTo>
                  <a:lnTo>
                    <a:pt x="26947" y="2879696"/>
                  </a:lnTo>
                  <a:lnTo>
                    <a:pt x="12249" y="2837380"/>
                  </a:lnTo>
                  <a:lnTo>
                    <a:pt x="3130" y="2792753"/>
                  </a:lnTo>
                  <a:lnTo>
                    <a:pt x="0" y="2746224"/>
                  </a:lnTo>
                  <a:lnTo>
                    <a:pt x="0" y="342900"/>
                  </a:lnTo>
                  <a:lnTo>
                    <a:pt x="3130" y="296370"/>
                  </a:lnTo>
                  <a:lnTo>
                    <a:pt x="12249" y="251743"/>
                  </a:lnTo>
                  <a:lnTo>
                    <a:pt x="26947" y="209427"/>
                  </a:lnTo>
                  <a:lnTo>
                    <a:pt x="46816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4" y="71447"/>
                  </a:lnTo>
                  <a:lnTo>
                    <a:pt x="169832" y="46815"/>
                  </a:lnTo>
                  <a:lnTo>
                    <a:pt x="209428" y="26946"/>
                  </a:lnTo>
                  <a:lnTo>
                    <a:pt x="251744" y="12248"/>
                  </a:lnTo>
                  <a:lnTo>
                    <a:pt x="296370" y="3130"/>
                  </a:lnTo>
                  <a:lnTo>
                    <a:pt x="342900" y="0"/>
                  </a:lnTo>
                  <a:lnTo>
                    <a:pt x="3483001" y="0"/>
                  </a:lnTo>
                  <a:lnTo>
                    <a:pt x="3529530" y="3130"/>
                  </a:lnTo>
                  <a:lnTo>
                    <a:pt x="3574157" y="12248"/>
                  </a:lnTo>
                  <a:lnTo>
                    <a:pt x="3616472" y="26946"/>
                  </a:lnTo>
                  <a:lnTo>
                    <a:pt x="3656068" y="46815"/>
                  </a:lnTo>
                  <a:lnTo>
                    <a:pt x="3692536" y="71447"/>
                  </a:lnTo>
                  <a:lnTo>
                    <a:pt x="3725467" y="100433"/>
                  </a:lnTo>
                  <a:lnTo>
                    <a:pt x="3754453" y="133364"/>
                  </a:lnTo>
                  <a:lnTo>
                    <a:pt x="3779084" y="169831"/>
                  </a:lnTo>
                  <a:lnTo>
                    <a:pt x="3798954" y="209427"/>
                  </a:lnTo>
                  <a:lnTo>
                    <a:pt x="3813652" y="251743"/>
                  </a:lnTo>
                  <a:lnTo>
                    <a:pt x="3822770" y="296370"/>
                  </a:lnTo>
                  <a:lnTo>
                    <a:pt x="3825204" y="332552"/>
                  </a:lnTo>
                  <a:lnTo>
                    <a:pt x="3825204" y="2756571"/>
                  </a:lnTo>
                  <a:lnTo>
                    <a:pt x="3813652" y="2837380"/>
                  </a:lnTo>
                  <a:lnTo>
                    <a:pt x="3798954" y="2879696"/>
                  </a:lnTo>
                  <a:lnTo>
                    <a:pt x="3779084" y="2919292"/>
                  </a:lnTo>
                  <a:lnTo>
                    <a:pt x="3754453" y="2955760"/>
                  </a:lnTo>
                  <a:lnTo>
                    <a:pt x="3725467" y="2988691"/>
                  </a:lnTo>
                  <a:lnTo>
                    <a:pt x="3692536" y="3017676"/>
                  </a:lnTo>
                  <a:lnTo>
                    <a:pt x="3656068" y="3042308"/>
                  </a:lnTo>
                  <a:lnTo>
                    <a:pt x="3616472" y="3062177"/>
                  </a:lnTo>
                  <a:lnTo>
                    <a:pt x="3574157" y="3076875"/>
                  </a:lnTo>
                  <a:lnTo>
                    <a:pt x="3529530" y="3085994"/>
                  </a:lnTo>
                  <a:lnTo>
                    <a:pt x="3483001" y="3089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777447" y="2073664"/>
              <a:ext cx="3826510" cy="3086100"/>
            </a:xfrm>
            <a:custGeom>
              <a:avLst/>
              <a:gdLst/>
              <a:ahLst/>
              <a:cxnLst/>
              <a:rect l="l" t="t" r="r" b="b"/>
              <a:pathLst>
                <a:path w="3826509" h="3086100">
                  <a:moveTo>
                    <a:pt x="299039" y="3086099"/>
                  </a:moveTo>
                  <a:lnTo>
                    <a:pt x="251714" y="3076864"/>
                  </a:lnTo>
                  <a:lnTo>
                    <a:pt x="209393" y="3062159"/>
                  </a:lnTo>
                  <a:lnTo>
                    <a:pt x="169795" y="3042282"/>
                  </a:lnTo>
                  <a:lnTo>
                    <a:pt x="133326" y="3017642"/>
                  </a:lnTo>
                  <a:lnTo>
                    <a:pt x="100397" y="2988649"/>
                  </a:lnTo>
                  <a:lnTo>
                    <a:pt x="71415" y="2955710"/>
                  </a:lnTo>
                  <a:lnTo>
                    <a:pt x="46789" y="2919236"/>
                  </a:lnTo>
                  <a:lnTo>
                    <a:pt x="26926" y="2879635"/>
                  </a:lnTo>
                  <a:lnTo>
                    <a:pt x="12236" y="2837316"/>
                  </a:lnTo>
                  <a:lnTo>
                    <a:pt x="3126" y="2792689"/>
                  </a:lnTo>
                  <a:lnTo>
                    <a:pt x="1" y="2746161"/>
                  </a:lnTo>
                  <a:lnTo>
                    <a:pt x="0" y="342915"/>
                  </a:lnTo>
                  <a:lnTo>
                    <a:pt x="3128" y="296386"/>
                  </a:lnTo>
                  <a:lnTo>
                    <a:pt x="12244" y="251760"/>
                  </a:lnTo>
                  <a:lnTo>
                    <a:pt x="26939" y="209443"/>
                  </a:lnTo>
                  <a:lnTo>
                    <a:pt x="46806" y="169846"/>
                  </a:lnTo>
                  <a:lnTo>
                    <a:pt x="71436" y="133377"/>
                  </a:lnTo>
                  <a:lnTo>
                    <a:pt x="100420" y="100445"/>
                  </a:lnTo>
                  <a:lnTo>
                    <a:pt x="133350" y="71457"/>
                  </a:lnTo>
                  <a:lnTo>
                    <a:pt x="169818" y="46823"/>
                  </a:lnTo>
                  <a:lnTo>
                    <a:pt x="209414" y="26951"/>
                  </a:lnTo>
                  <a:lnTo>
                    <a:pt x="251731" y="12251"/>
                  </a:lnTo>
                  <a:lnTo>
                    <a:pt x="296359" y="3131"/>
                  </a:lnTo>
                  <a:lnTo>
                    <a:pt x="342889" y="0"/>
                  </a:lnTo>
                  <a:lnTo>
                    <a:pt x="3482887" y="0"/>
                  </a:lnTo>
                  <a:lnTo>
                    <a:pt x="3529425" y="3108"/>
                  </a:lnTo>
                  <a:lnTo>
                    <a:pt x="3574061" y="12215"/>
                  </a:lnTo>
                  <a:lnTo>
                    <a:pt x="3616389" y="26904"/>
                  </a:lnTo>
                  <a:lnTo>
                    <a:pt x="3655998" y="46768"/>
                  </a:lnTo>
                  <a:lnTo>
                    <a:pt x="3692481" y="71398"/>
                  </a:lnTo>
                  <a:lnTo>
                    <a:pt x="3725426" y="100385"/>
                  </a:lnTo>
                  <a:lnTo>
                    <a:pt x="3754425" y="133322"/>
                  </a:lnTo>
                  <a:lnTo>
                    <a:pt x="3779068" y="169798"/>
                  </a:lnTo>
                  <a:lnTo>
                    <a:pt x="3798947" y="209406"/>
                  </a:lnTo>
                  <a:lnTo>
                    <a:pt x="3813651" y="251736"/>
                  </a:lnTo>
                  <a:lnTo>
                    <a:pt x="3822771" y="296378"/>
                  </a:lnTo>
                  <a:lnTo>
                    <a:pt x="3825901" y="342915"/>
                  </a:lnTo>
                  <a:lnTo>
                    <a:pt x="3825776" y="2746224"/>
                  </a:lnTo>
                  <a:lnTo>
                    <a:pt x="3822645" y="2792689"/>
                  </a:lnTo>
                  <a:lnTo>
                    <a:pt x="3813527" y="2837314"/>
                  </a:lnTo>
                  <a:lnTo>
                    <a:pt x="3798956" y="2879692"/>
                  </a:lnTo>
                  <a:lnTo>
                    <a:pt x="3779078" y="2919302"/>
                  </a:lnTo>
                  <a:lnTo>
                    <a:pt x="3754434" y="2955781"/>
                  </a:lnTo>
                  <a:lnTo>
                    <a:pt x="3725434" y="2988720"/>
                  </a:lnTo>
                  <a:lnTo>
                    <a:pt x="3692487" y="3017710"/>
                  </a:lnTo>
                  <a:lnTo>
                    <a:pt x="3656003" y="3042341"/>
                  </a:lnTo>
                  <a:lnTo>
                    <a:pt x="3616390" y="3062206"/>
                  </a:lnTo>
                  <a:lnTo>
                    <a:pt x="3574060" y="3076895"/>
                  </a:lnTo>
                  <a:lnTo>
                    <a:pt x="3529415" y="3085919"/>
                  </a:lnTo>
                  <a:lnTo>
                    <a:pt x="3526737" y="30860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4276333" y="3338170"/>
            <a:ext cx="297180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135">
                <a:solidFill>
                  <a:srgbClr val="201F1B"/>
                </a:solidFill>
                <a:latin typeface="SimSun"/>
                <a:cs typeface="SimSun"/>
              </a:rPr>
              <a:t>所有螞蟻找出的路徑中，挑出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5069438" y="3700120"/>
            <a:ext cx="1385570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900" spc="-125">
                <a:solidFill>
                  <a:srgbClr val="201F1B"/>
                </a:solidFill>
                <a:latin typeface="SimSun"/>
                <a:cs typeface="SimSun"/>
              </a:rPr>
              <a:t>總長度最小者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5128991" y="2357934"/>
            <a:ext cx="11137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201F1B"/>
                </a:solidFill>
                <a:latin typeface="Trebuchet MS"/>
                <a:cs typeface="Trebuchet MS"/>
              </a:rPr>
              <a:t>STEP</a:t>
            </a:r>
            <a:r>
              <a:rPr dirty="0" sz="2850" spc="80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50" spc="-50">
                <a:solidFill>
                  <a:srgbClr val="201F1B"/>
                </a:solidFill>
                <a:latin typeface="Trebuchet MS"/>
                <a:cs typeface="Trebuchet MS"/>
              </a:rPr>
              <a:t>4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570141" y="2691309"/>
            <a:ext cx="223139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50">
                <a:solidFill>
                  <a:srgbClr val="201F1B"/>
                </a:solidFill>
                <a:latin typeface="SimSun"/>
                <a:cs typeface="SimSun"/>
              </a:rPr>
              <a:t>更新最佳路徑</a:t>
            </a:r>
            <a:endParaRPr sz="2850">
              <a:latin typeface="SimSun"/>
              <a:cs typeface="SimSun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00101" y="544204"/>
            <a:ext cx="16668115" cy="8937625"/>
            <a:chOff x="800101" y="544204"/>
            <a:chExt cx="16668115" cy="8937625"/>
          </a:xfrm>
        </p:grpSpPr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7086" y="9043237"/>
              <a:ext cx="2551086" cy="430169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6524453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40" h="753744">
                  <a:moveTo>
                    <a:pt x="750404" y="374599"/>
                  </a:moveTo>
                  <a:lnTo>
                    <a:pt x="688213" y="373938"/>
                  </a:lnTo>
                  <a:lnTo>
                    <a:pt x="635330" y="371271"/>
                  </a:lnTo>
                  <a:lnTo>
                    <a:pt x="591058" y="365531"/>
                  </a:lnTo>
                  <a:lnTo>
                    <a:pt x="525424" y="340741"/>
                  </a:lnTo>
                  <a:lnTo>
                    <a:pt x="485622" y="291236"/>
                  </a:lnTo>
                  <a:lnTo>
                    <a:pt x="473621" y="254622"/>
                  </a:lnTo>
                  <a:lnTo>
                    <a:pt x="465924" y="208711"/>
                  </a:lnTo>
                  <a:lnTo>
                    <a:pt x="461835" y="152463"/>
                  </a:lnTo>
                  <a:lnTo>
                    <a:pt x="460629" y="84836"/>
                  </a:lnTo>
                  <a:lnTo>
                    <a:pt x="456107" y="84836"/>
                  </a:lnTo>
                  <a:lnTo>
                    <a:pt x="454901" y="152463"/>
                  </a:lnTo>
                  <a:lnTo>
                    <a:pt x="450811" y="208711"/>
                  </a:lnTo>
                  <a:lnTo>
                    <a:pt x="443128" y="254622"/>
                  </a:lnTo>
                  <a:lnTo>
                    <a:pt x="431114" y="291236"/>
                  </a:lnTo>
                  <a:lnTo>
                    <a:pt x="391312" y="340741"/>
                  </a:lnTo>
                  <a:lnTo>
                    <a:pt x="325691" y="365531"/>
                  </a:lnTo>
                  <a:lnTo>
                    <a:pt x="281406" y="371271"/>
                  </a:lnTo>
                  <a:lnTo>
                    <a:pt x="228523" y="373938"/>
                  </a:lnTo>
                  <a:lnTo>
                    <a:pt x="166331" y="374599"/>
                  </a:lnTo>
                  <a:lnTo>
                    <a:pt x="166331" y="379133"/>
                  </a:lnTo>
                  <a:lnTo>
                    <a:pt x="228523" y="379793"/>
                  </a:lnTo>
                  <a:lnTo>
                    <a:pt x="281406" y="382460"/>
                  </a:lnTo>
                  <a:lnTo>
                    <a:pt x="325691" y="388188"/>
                  </a:lnTo>
                  <a:lnTo>
                    <a:pt x="391312" y="412965"/>
                  </a:lnTo>
                  <a:lnTo>
                    <a:pt x="431114" y="462457"/>
                  </a:lnTo>
                  <a:lnTo>
                    <a:pt x="443128" y="499071"/>
                  </a:lnTo>
                  <a:lnTo>
                    <a:pt x="450811" y="544995"/>
                  </a:lnTo>
                  <a:lnTo>
                    <a:pt x="454901" y="601256"/>
                  </a:lnTo>
                  <a:lnTo>
                    <a:pt x="456107" y="668896"/>
                  </a:lnTo>
                  <a:lnTo>
                    <a:pt x="460629" y="668896"/>
                  </a:lnTo>
                  <a:lnTo>
                    <a:pt x="461835" y="601256"/>
                  </a:lnTo>
                  <a:lnTo>
                    <a:pt x="465924" y="544995"/>
                  </a:lnTo>
                  <a:lnTo>
                    <a:pt x="473621" y="499071"/>
                  </a:lnTo>
                  <a:lnTo>
                    <a:pt x="485622" y="462457"/>
                  </a:lnTo>
                  <a:lnTo>
                    <a:pt x="525424" y="412965"/>
                  </a:lnTo>
                  <a:lnTo>
                    <a:pt x="591058" y="388188"/>
                  </a:lnTo>
                  <a:lnTo>
                    <a:pt x="635330" y="382460"/>
                  </a:lnTo>
                  <a:lnTo>
                    <a:pt x="688213" y="379793"/>
                  </a:lnTo>
                  <a:lnTo>
                    <a:pt x="750404" y="379133"/>
                  </a:lnTo>
                  <a:lnTo>
                    <a:pt x="750404" y="374599"/>
                  </a:lnTo>
                  <a:close/>
                </a:path>
                <a:path w="916940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00" y="542709"/>
                  </a:lnTo>
                  <a:lnTo>
                    <a:pt x="894562" y="612140"/>
                  </a:lnTo>
                  <a:lnTo>
                    <a:pt x="861618" y="671474"/>
                  </a:lnTo>
                  <a:lnTo>
                    <a:pt x="806450" y="713892"/>
                  </a:lnTo>
                  <a:lnTo>
                    <a:pt x="731786" y="737679"/>
                  </a:lnTo>
                  <a:lnTo>
                    <a:pt x="687997" y="742061"/>
                  </a:lnTo>
                  <a:lnTo>
                    <a:pt x="640346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64" y="707669"/>
                  </a:lnTo>
                  <a:lnTo>
                    <a:pt x="439102" y="689229"/>
                  </a:lnTo>
                  <a:lnTo>
                    <a:pt x="392480" y="667562"/>
                  </a:lnTo>
                  <a:lnTo>
                    <a:pt x="347116" y="642950"/>
                  </a:lnTo>
                  <a:lnTo>
                    <a:pt x="303301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04" y="520687"/>
                  </a:lnTo>
                  <a:lnTo>
                    <a:pt x="149999" y="485571"/>
                  </a:lnTo>
                  <a:lnTo>
                    <a:pt x="118719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24" y="335470"/>
                  </a:lnTo>
                  <a:lnTo>
                    <a:pt x="31229" y="296951"/>
                  </a:lnTo>
                  <a:lnTo>
                    <a:pt x="20320" y="258584"/>
                  </a:lnTo>
                  <a:lnTo>
                    <a:pt x="14135" y="216141"/>
                  </a:lnTo>
                  <a:lnTo>
                    <a:pt x="14236" y="211035"/>
                  </a:lnTo>
                  <a:lnTo>
                    <a:pt x="14871" y="177063"/>
                  </a:lnTo>
                  <a:lnTo>
                    <a:pt x="35687" y="109918"/>
                  </a:lnTo>
                  <a:lnTo>
                    <a:pt x="80073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64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72" y="46062"/>
                  </a:lnTo>
                  <a:lnTo>
                    <a:pt x="477634" y="64503"/>
                  </a:lnTo>
                  <a:lnTo>
                    <a:pt x="524256" y="86169"/>
                  </a:lnTo>
                  <a:lnTo>
                    <a:pt x="569633" y="110782"/>
                  </a:lnTo>
                  <a:lnTo>
                    <a:pt x="613435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32" y="233057"/>
                  </a:lnTo>
                  <a:lnTo>
                    <a:pt x="766749" y="268160"/>
                  </a:lnTo>
                  <a:lnTo>
                    <a:pt x="798017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11" y="418261"/>
                  </a:lnTo>
                  <a:lnTo>
                    <a:pt x="885520" y="456793"/>
                  </a:lnTo>
                  <a:lnTo>
                    <a:pt x="896416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05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63" y="130416"/>
                  </a:lnTo>
                  <a:lnTo>
                    <a:pt x="573163" y="102273"/>
                  </a:lnTo>
                  <a:lnTo>
                    <a:pt x="526364" y="76873"/>
                  </a:lnTo>
                  <a:lnTo>
                    <a:pt x="478256" y="54521"/>
                  </a:lnTo>
                  <a:lnTo>
                    <a:pt x="429196" y="35496"/>
                  </a:lnTo>
                  <a:lnTo>
                    <a:pt x="379488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11" y="0"/>
                  </a:lnTo>
                  <a:lnTo>
                    <a:pt x="176225" y="4521"/>
                  </a:lnTo>
                  <a:lnTo>
                    <a:pt x="135356" y="14300"/>
                  </a:lnTo>
                  <a:lnTo>
                    <a:pt x="99174" y="29095"/>
                  </a:lnTo>
                  <a:lnTo>
                    <a:pt x="42252" y="72872"/>
                  </a:lnTo>
                  <a:lnTo>
                    <a:pt x="8255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31" y="334175"/>
                  </a:lnTo>
                  <a:lnTo>
                    <a:pt x="54368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73" y="623316"/>
                  </a:lnTo>
                  <a:lnTo>
                    <a:pt x="343573" y="651459"/>
                  </a:lnTo>
                  <a:lnTo>
                    <a:pt x="390385" y="676859"/>
                  </a:lnTo>
                  <a:lnTo>
                    <a:pt x="438480" y="699211"/>
                  </a:lnTo>
                  <a:lnTo>
                    <a:pt x="487553" y="718235"/>
                  </a:lnTo>
                  <a:lnTo>
                    <a:pt x="537248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12" y="753745"/>
                  </a:lnTo>
                  <a:lnTo>
                    <a:pt x="740511" y="749223"/>
                  </a:lnTo>
                  <a:lnTo>
                    <a:pt x="770458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58" y="680897"/>
                  </a:lnTo>
                  <a:lnTo>
                    <a:pt x="908456" y="619658"/>
                  </a:lnTo>
                  <a:lnTo>
                    <a:pt x="916101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09625" y="9043237"/>
              <a:ext cx="2880995" cy="432434"/>
            </a:xfrm>
            <a:custGeom>
              <a:avLst/>
              <a:gdLst/>
              <a:ahLst/>
              <a:cxnLst/>
              <a:rect l="l" t="t" r="r" b="b"/>
              <a:pathLst>
                <a:path w="2880995" h="432434">
                  <a:moveTo>
                    <a:pt x="2664434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2664434" y="0"/>
                  </a:lnTo>
                  <a:lnTo>
                    <a:pt x="2714005" y="5709"/>
                  </a:lnTo>
                  <a:lnTo>
                    <a:pt x="2759510" y="21974"/>
                  </a:lnTo>
                  <a:lnTo>
                    <a:pt x="2799652" y="47495"/>
                  </a:lnTo>
                  <a:lnTo>
                    <a:pt x="2833132" y="80975"/>
                  </a:lnTo>
                  <a:lnTo>
                    <a:pt x="2858653" y="121116"/>
                  </a:lnTo>
                  <a:lnTo>
                    <a:pt x="2874917" y="166621"/>
                  </a:lnTo>
                  <a:lnTo>
                    <a:pt x="2880627" y="216192"/>
                  </a:lnTo>
                  <a:lnTo>
                    <a:pt x="2874917" y="265763"/>
                  </a:lnTo>
                  <a:lnTo>
                    <a:pt x="2858653" y="311268"/>
                  </a:lnTo>
                  <a:lnTo>
                    <a:pt x="2833132" y="351409"/>
                  </a:lnTo>
                  <a:lnTo>
                    <a:pt x="2799652" y="384889"/>
                  </a:lnTo>
                  <a:lnTo>
                    <a:pt x="2759510" y="410410"/>
                  </a:lnTo>
                  <a:lnTo>
                    <a:pt x="2714005" y="426674"/>
                  </a:lnTo>
                  <a:lnTo>
                    <a:pt x="2664434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696" y="9283899"/>
              <a:ext cx="199002" cy="19748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09626" y="9043237"/>
              <a:ext cx="2876550" cy="428625"/>
            </a:xfrm>
            <a:custGeom>
              <a:avLst/>
              <a:gdLst/>
              <a:ahLst/>
              <a:cxnLst/>
              <a:rect l="l" t="t" r="r" b="b"/>
              <a:pathLst>
                <a:path w="2876550" h="428625">
                  <a:moveTo>
                    <a:pt x="183969" y="428624"/>
                  </a:moveTo>
                  <a:lnTo>
                    <a:pt x="121204" y="410373"/>
                  </a:lnTo>
                  <a:lnTo>
                    <a:pt x="81066" y="384854"/>
                  </a:lnTo>
                  <a:lnTo>
                    <a:pt x="47589" y="351377"/>
                  </a:lnTo>
                  <a:lnTo>
                    <a:pt x="22071" y="311240"/>
                  </a:lnTo>
                  <a:lnTo>
                    <a:pt x="5808" y="265739"/>
                  </a:lnTo>
                  <a:lnTo>
                    <a:pt x="0" y="216161"/>
                  </a:lnTo>
                  <a:lnTo>
                    <a:pt x="5808" y="166606"/>
                  </a:lnTo>
                  <a:lnTo>
                    <a:pt x="22071" y="121105"/>
                  </a:lnTo>
                  <a:lnTo>
                    <a:pt x="47589" y="80967"/>
                  </a:lnTo>
                  <a:lnTo>
                    <a:pt x="81066" y="47490"/>
                  </a:lnTo>
                  <a:lnTo>
                    <a:pt x="121204" y="21972"/>
                  </a:lnTo>
                  <a:lnTo>
                    <a:pt x="166705" y="5709"/>
                  </a:lnTo>
                  <a:lnTo>
                    <a:pt x="216271" y="0"/>
                  </a:lnTo>
                  <a:lnTo>
                    <a:pt x="2664293" y="0"/>
                  </a:lnTo>
                  <a:lnTo>
                    <a:pt x="2713859" y="5709"/>
                  </a:lnTo>
                  <a:lnTo>
                    <a:pt x="2759360" y="21971"/>
                  </a:lnTo>
                  <a:lnTo>
                    <a:pt x="2799498" y="47490"/>
                  </a:lnTo>
                  <a:lnTo>
                    <a:pt x="2832975" y="80967"/>
                  </a:lnTo>
                  <a:lnTo>
                    <a:pt x="2858494" y="121105"/>
                  </a:lnTo>
                  <a:lnTo>
                    <a:pt x="2874756" y="166606"/>
                  </a:lnTo>
                  <a:lnTo>
                    <a:pt x="2876548" y="18215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796924" y="782316"/>
            <a:ext cx="276479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645">
                <a:solidFill>
                  <a:srgbClr val="201F1B"/>
                </a:solidFill>
                <a:latin typeface="Arial Black"/>
                <a:cs typeface="Arial Black"/>
              </a:rPr>
              <a:t>@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5">
                <a:solidFill>
                  <a:srgbClr val="201F1B"/>
                </a:solidFill>
                <a:latin typeface="Arial Black"/>
                <a:cs typeface="Arial Black"/>
              </a:rPr>
              <a:t>AL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45">
                <a:solidFill>
                  <a:srgbClr val="201F1B"/>
                </a:solidFill>
                <a:latin typeface="Arial Black"/>
                <a:cs typeface="Arial Black"/>
              </a:rPr>
              <a:t>Y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G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229">
                <a:solidFill>
                  <a:srgbClr val="201F1B"/>
                </a:solidFill>
                <a:latin typeface="Arial Black"/>
                <a:cs typeface="Arial Black"/>
              </a:rPr>
              <a:t>AT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80">
                <a:solidFill>
                  <a:srgbClr val="201F1B"/>
                </a:solidFill>
                <a:latin typeface="Arial Black"/>
                <a:cs typeface="Arial Black"/>
              </a:rPr>
              <a:t>S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0">
                <a:solidFill>
                  <a:srgbClr val="201F1B"/>
                </a:solidFill>
                <a:latin typeface="Arial Black"/>
                <a:cs typeface="Arial Black"/>
              </a:rPr>
              <a:t>T</a:t>
            </a:r>
            <a:r>
              <a:rPr dirty="0" sz="1450" spc="-2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52870" y="9123881"/>
            <a:ext cx="1394460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20">
                <a:solidFill>
                  <a:srgbClr val="201F1B"/>
                </a:solidFill>
                <a:latin typeface="Arial Black"/>
                <a:cs typeface="Arial Black"/>
              </a:rPr>
              <a:t>B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90">
                <a:solidFill>
                  <a:srgbClr val="201F1B"/>
                </a:solidFill>
                <a:latin typeface="Arial Black"/>
                <a:cs typeface="Arial Black"/>
              </a:rPr>
              <a:t>O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0">
                <a:solidFill>
                  <a:srgbClr val="201F1B"/>
                </a:solidFill>
                <a:latin typeface="Arial Black"/>
                <a:cs typeface="Arial Black"/>
              </a:rPr>
              <a:t>R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0">
                <a:solidFill>
                  <a:srgbClr val="201F1B"/>
                </a:solidFill>
                <a:latin typeface="Arial Black"/>
                <a:cs typeface="Arial Black"/>
              </a:rPr>
              <a:t>C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>
                <a:solidFill>
                  <a:srgbClr val="201F1B"/>
                </a:solidFill>
                <a:latin typeface="Arial Black"/>
                <a:cs typeface="Arial Black"/>
              </a:rPr>
              <a:t>L</a:t>
            </a:r>
            <a:r>
              <a:rPr dirty="0" sz="145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-50">
                <a:solidFill>
                  <a:srgbClr val="201F1B"/>
                </a:solidFill>
                <a:latin typeface="Arial Black"/>
                <a:cs typeface="Arial Black"/>
              </a:rPr>
              <a:t>E</a:t>
            </a:r>
            <a:endParaRPr sz="1450">
              <a:latin typeface="Arial Black"/>
              <a:cs typeface="Arial Black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008393" y="9033712"/>
            <a:ext cx="3947160" cy="447675"/>
            <a:chOff x="1008393" y="9033712"/>
            <a:chExt cx="3947160" cy="447675"/>
          </a:xfrm>
        </p:grpSpPr>
        <p:sp>
          <p:nvSpPr>
            <p:cNvPr id="46" name="object 46" descr=""/>
            <p:cNvSpPr/>
            <p:nvPr/>
          </p:nvSpPr>
          <p:spPr>
            <a:xfrm>
              <a:off x="3234933" y="913044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1" y="9190464"/>
              <a:ext cx="136395" cy="136410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008393" y="9131571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40">
                  <a:moveTo>
                    <a:pt x="129231" y="256455"/>
                  </a:moveTo>
                  <a:lnTo>
                    <a:pt x="127240" y="256455"/>
                  </a:lnTo>
                  <a:lnTo>
                    <a:pt x="125394" y="201748"/>
                  </a:lnTo>
                  <a:lnTo>
                    <a:pt x="116613" y="165008"/>
                  </a:lnTo>
                  <a:lnTo>
                    <a:pt x="96031" y="142898"/>
                  </a:lnTo>
                  <a:lnTo>
                    <a:pt x="58782" y="132079"/>
                  </a:lnTo>
                  <a:lnTo>
                    <a:pt x="0" y="129215"/>
                  </a:lnTo>
                  <a:lnTo>
                    <a:pt x="0" y="127240"/>
                  </a:lnTo>
                  <a:lnTo>
                    <a:pt x="58782" y="124375"/>
                  </a:lnTo>
                  <a:lnTo>
                    <a:pt x="96031" y="113557"/>
                  </a:lnTo>
                  <a:lnTo>
                    <a:pt x="125394" y="54707"/>
                  </a:lnTo>
                  <a:lnTo>
                    <a:pt x="127240" y="0"/>
                  </a:lnTo>
                  <a:lnTo>
                    <a:pt x="129231" y="0"/>
                  </a:lnTo>
                  <a:lnTo>
                    <a:pt x="131075" y="54707"/>
                  </a:lnTo>
                  <a:lnTo>
                    <a:pt x="160432" y="113557"/>
                  </a:lnTo>
                  <a:lnTo>
                    <a:pt x="197683" y="124375"/>
                  </a:lnTo>
                  <a:lnTo>
                    <a:pt x="256471" y="127240"/>
                  </a:lnTo>
                  <a:lnTo>
                    <a:pt x="256471" y="129215"/>
                  </a:lnTo>
                  <a:lnTo>
                    <a:pt x="197683" y="132079"/>
                  </a:lnTo>
                  <a:lnTo>
                    <a:pt x="160432" y="142898"/>
                  </a:lnTo>
                  <a:lnTo>
                    <a:pt x="139853" y="165008"/>
                  </a:lnTo>
                  <a:lnTo>
                    <a:pt x="131075" y="201748"/>
                  </a:lnTo>
                  <a:lnTo>
                    <a:pt x="129231" y="256455"/>
                  </a:lnTo>
                  <a:close/>
                </a:path>
              </a:pathLst>
            </a:custGeom>
            <a:solidFill>
              <a:srgbClr val="201F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31" y="9191594"/>
              <a:ext cx="136395" cy="13641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879845" y="9043237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4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6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879845" y="9043237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4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3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2" y="47498"/>
                  </a:lnTo>
                  <a:lnTo>
                    <a:pt x="1018418" y="80973"/>
                  </a:lnTo>
                  <a:lnTo>
                    <a:pt x="1043935" y="121109"/>
                  </a:lnTo>
                  <a:lnTo>
                    <a:pt x="1060197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4121688" y="9123881"/>
            <a:ext cx="58229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6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621097" y="8179737"/>
            <a:ext cx="125666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50">
                <a:solidFill>
                  <a:srgbClr val="201F1B"/>
                </a:solidFill>
                <a:latin typeface="SimSun"/>
                <a:cs typeface="SimSun"/>
              </a:rPr>
              <a:t>測試停止條件</a:t>
            </a:r>
            <a:endParaRPr sz="1450">
              <a:latin typeface="SimSun"/>
              <a:cs typeface="SimSun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6381914" y="5970475"/>
            <a:ext cx="5543550" cy="3876675"/>
            <a:chOff x="6381914" y="5970475"/>
            <a:chExt cx="5543550" cy="3876675"/>
          </a:xfrm>
        </p:grpSpPr>
        <p:sp>
          <p:nvSpPr>
            <p:cNvPr id="55" name="object 55" descr=""/>
            <p:cNvSpPr/>
            <p:nvPr/>
          </p:nvSpPr>
          <p:spPr>
            <a:xfrm>
              <a:off x="9153470" y="5970475"/>
              <a:ext cx="0" cy="796925"/>
            </a:xfrm>
            <a:custGeom>
              <a:avLst/>
              <a:gdLst/>
              <a:ahLst/>
              <a:cxnLst/>
              <a:rect l="l" t="t" r="r" b="b"/>
              <a:pathLst>
                <a:path w="0" h="796925">
                  <a:moveTo>
                    <a:pt x="0" y="0"/>
                  </a:moveTo>
                  <a:lnTo>
                    <a:pt x="0" y="796636"/>
                  </a:lnTo>
                </a:path>
              </a:pathLst>
            </a:custGeom>
            <a:ln w="19049">
              <a:solidFill>
                <a:srgbClr val="201F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400964" y="6589303"/>
              <a:ext cx="5505450" cy="3240405"/>
            </a:xfrm>
            <a:custGeom>
              <a:avLst/>
              <a:gdLst/>
              <a:ahLst/>
              <a:cxnLst/>
              <a:rect l="l" t="t" r="r" b="b"/>
              <a:pathLst>
                <a:path w="5505450" h="3240404">
                  <a:moveTo>
                    <a:pt x="5179418" y="3251200"/>
                  </a:moveTo>
                  <a:lnTo>
                    <a:pt x="344042" y="3251200"/>
                  </a:lnTo>
                  <a:lnTo>
                    <a:pt x="297358" y="3248059"/>
                  </a:lnTo>
                  <a:lnTo>
                    <a:pt x="252582" y="3238910"/>
                  </a:lnTo>
                  <a:lnTo>
                    <a:pt x="210125" y="3224163"/>
                  </a:lnTo>
                  <a:lnTo>
                    <a:pt x="170397" y="3204228"/>
                  </a:lnTo>
                  <a:lnTo>
                    <a:pt x="133808" y="3179514"/>
                  </a:lnTo>
                  <a:lnTo>
                    <a:pt x="100767" y="3150432"/>
                  </a:lnTo>
                  <a:lnTo>
                    <a:pt x="71685" y="3117392"/>
                  </a:lnTo>
                  <a:lnTo>
                    <a:pt x="46972" y="3080802"/>
                  </a:lnTo>
                  <a:lnTo>
                    <a:pt x="27036" y="3041074"/>
                  </a:lnTo>
                  <a:lnTo>
                    <a:pt x="12289" y="2998618"/>
                  </a:lnTo>
                  <a:lnTo>
                    <a:pt x="3140" y="2953842"/>
                  </a:lnTo>
                  <a:lnTo>
                    <a:pt x="0" y="2907157"/>
                  </a:lnTo>
                  <a:lnTo>
                    <a:pt x="0" y="344042"/>
                  </a:lnTo>
                  <a:lnTo>
                    <a:pt x="3140" y="297358"/>
                  </a:lnTo>
                  <a:lnTo>
                    <a:pt x="12289" y="252582"/>
                  </a:lnTo>
                  <a:lnTo>
                    <a:pt x="27036" y="210125"/>
                  </a:lnTo>
                  <a:lnTo>
                    <a:pt x="46972" y="170397"/>
                  </a:lnTo>
                  <a:lnTo>
                    <a:pt x="71685" y="133808"/>
                  </a:lnTo>
                  <a:lnTo>
                    <a:pt x="100767" y="100767"/>
                  </a:lnTo>
                  <a:lnTo>
                    <a:pt x="133808" y="71685"/>
                  </a:lnTo>
                  <a:lnTo>
                    <a:pt x="170397" y="46972"/>
                  </a:lnTo>
                  <a:lnTo>
                    <a:pt x="210125" y="27036"/>
                  </a:lnTo>
                  <a:lnTo>
                    <a:pt x="252582" y="12289"/>
                  </a:lnTo>
                  <a:lnTo>
                    <a:pt x="297358" y="3141"/>
                  </a:lnTo>
                  <a:lnTo>
                    <a:pt x="344042" y="0"/>
                  </a:lnTo>
                  <a:lnTo>
                    <a:pt x="5179418" y="0"/>
                  </a:lnTo>
                  <a:lnTo>
                    <a:pt x="5226102" y="3141"/>
                  </a:lnTo>
                  <a:lnTo>
                    <a:pt x="5270878" y="12289"/>
                  </a:lnTo>
                  <a:lnTo>
                    <a:pt x="5313334" y="27036"/>
                  </a:lnTo>
                  <a:lnTo>
                    <a:pt x="5353062" y="46972"/>
                  </a:lnTo>
                  <a:lnTo>
                    <a:pt x="5389651" y="71685"/>
                  </a:lnTo>
                  <a:lnTo>
                    <a:pt x="5422692" y="100767"/>
                  </a:lnTo>
                  <a:lnTo>
                    <a:pt x="5451774" y="133808"/>
                  </a:lnTo>
                  <a:lnTo>
                    <a:pt x="5476488" y="170397"/>
                  </a:lnTo>
                  <a:lnTo>
                    <a:pt x="5496423" y="210125"/>
                  </a:lnTo>
                  <a:lnTo>
                    <a:pt x="5511170" y="252582"/>
                  </a:lnTo>
                  <a:lnTo>
                    <a:pt x="5520319" y="297358"/>
                  </a:lnTo>
                  <a:lnTo>
                    <a:pt x="5523460" y="344042"/>
                  </a:lnTo>
                  <a:lnTo>
                    <a:pt x="5523460" y="2907157"/>
                  </a:lnTo>
                  <a:lnTo>
                    <a:pt x="5520319" y="2953842"/>
                  </a:lnTo>
                  <a:lnTo>
                    <a:pt x="5511170" y="2998618"/>
                  </a:lnTo>
                  <a:lnTo>
                    <a:pt x="5496423" y="3041074"/>
                  </a:lnTo>
                  <a:lnTo>
                    <a:pt x="5476488" y="3080802"/>
                  </a:lnTo>
                  <a:lnTo>
                    <a:pt x="5451774" y="3117392"/>
                  </a:lnTo>
                  <a:lnTo>
                    <a:pt x="5422692" y="3150432"/>
                  </a:lnTo>
                  <a:lnTo>
                    <a:pt x="5389651" y="3179514"/>
                  </a:lnTo>
                  <a:lnTo>
                    <a:pt x="5353062" y="3204228"/>
                  </a:lnTo>
                  <a:lnTo>
                    <a:pt x="5313334" y="3224163"/>
                  </a:lnTo>
                  <a:lnTo>
                    <a:pt x="5270878" y="3238910"/>
                  </a:lnTo>
                  <a:lnTo>
                    <a:pt x="5226102" y="3248059"/>
                  </a:lnTo>
                  <a:lnTo>
                    <a:pt x="5179418" y="32512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400964" y="6589303"/>
              <a:ext cx="5505450" cy="3238500"/>
            </a:xfrm>
            <a:custGeom>
              <a:avLst/>
              <a:gdLst/>
              <a:ahLst/>
              <a:cxnLst/>
              <a:rect l="l" t="t" r="r" b="b"/>
              <a:pathLst>
                <a:path w="5505450" h="3238500">
                  <a:moveTo>
                    <a:pt x="316384" y="3238500"/>
                  </a:moveTo>
                  <a:lnTo>
                    <a:pt x="251776" y="3228037"/>
                  </a:lnTo>
                  <a:lnTo>
                    <a:pt x="209462" y="3213340"/>
                  </a:lnTo>
                  <a:lnTo>
                    <a:pt x="169867" y="3193471"/>
                  </a:lnTo>
                  <a:lnTo>
                    <a:pt x="133401" y="3168840"/>
                  </a:lnTo>
                  <a:lnTo>
                    <a:pt x="100471" y="3139856"/>
                  </a:lnTo>
                  <a:lnTo>
                    <a:pt x="71487" y="3106926"/>
                  </a:lnTo>
                  <a:lnTo>
                    <a:pt x="46856" y="3070460"/>
                  </a:lnTo>
                  <a:lnTo>
                    <a:pt x="26988" y="3030865"/>
                  </a:lnTo>
                  <a:lnTo>
                    <a:pt x="12290" y="2988551"/>
                  </a:lnTo>
                  <a:lnTo>
                    <a:pt x="3172" y="2943926"/>
                  </a:lnTo>
                  <a:lnTo>
                    <a:pt x="0" y="2897398"/>
                  </a:lnTo>
                  <a:lnTo>
                    <a:pt x="0" y="342884"/>
                  </a:lnTo>
                  <a:lnTo>
                    <a:pt x="3172" y="296359"/>
                  </a:lnTo>
                  <a:lnTo>
                    <a:pt x="12290" y="251734"/>
                  </a:lnTo>
                  <a:lnTo>
                    <a:pt x="26988" y="209420"/>
                  </a:lnTo>
                  <a:lnTo>
                    <a:pt x="46856" y="169825"/>
                  </a:lnTo>
                  <a:lnTo>
                    <a:pt x="71487" y="133359"/>
                  </a:lnTo>
                  <a:lnTo>
                    <a:pt x="100471" y="100429"/>
                  </a:lnTo>
                  <a:lnTo>
                    <a:pt x="133401" y="71445"/>
                  </a:lnTo>
                  <a:lnTo>
                    <a:pt x="169867" y="46814"/>
                  </a:lnTo>
                  <a:lnTo>
                    <a:pt x="209462" y="26945"/>
                  </a:lnTo>
                  <a:lnTo>
                    <a:pt x="251776" y="12248"/>
                  </a:lnTo>
                  <a:lnTo>
                    <a:pt x="296401" y="3130"/>
                  </a:lnTo>
                  <a:lnTo>
                    <a:pt x="342929" y="0"/>
                  </a:lnTo>
                  <a:lnTo>
                    <a:pt x="5162072" y="0"/>
                  </a:lnTo>
                  <a:lnTo>
                    <a:pt x="5208600" y="3130"/>
                  </a:lnTo>
                  <a:lnTo>
                    <a:pt x="5253225" y="12248"/>
                  </a:lnTo>
                  <a:lnTo>
                    <a:pt x="5295540" y="26945"/>
                  </a:lnTo>
                  <a:lnTo>
                    <a:pt x="5335134" y="46814"/>
                  </a:lnTo>
                  <a:lnTo>
                    <a:pt x="5371601" y="71444"/>
                  </a:lnTo>
                  <a:lnTo>
                    <a:pt x="5404530" y="100429"/>
                  </a:lnTo>
                  <a:lnTo>
                    <a:pt x="5433515" y="133359"/>
                  </a:lnTo>
                  <a:lnTo>
                    <a:pt x="5458146" y="169825"/>
                  </a:lnTo>
                  <a:lnTo>
                    <a:pt x="5478014" y="209420"/>
                  </a:lnTo>
                  <a:lnTo>
                    <a:pt x="5492711" y="251734"/>
                  </a:lnTo>
                  <a:lnTo>
                    <a:pt x="5501830" y="296359"/>
                  </a:lnTo>
                  <a:lnTo>
                    <a:pt x="5504960" y="342887"/>
                  </a:lnTo>
                  <a:lnTo>
                    <a:pt x="5504960" y="2897398"/>
                  </a:lnTo>
                  <a:lnTo>
                    <a:pt x="5501830" y="2943926"/>
                  </a:lnTo>
                  <a:lnTo>
                    <a:pt x="5492712" y="2988551"/>
                  </a:lnTo>
                  <a:lnTo>
                    <a:pt x="5478014" y="3030865"/>
                  </a:lnTo>
                  <a:lnTo>
                    <a:pt x="5458146" y="3070460"/>
                  </a:lnTo>
                  <a:lnTo>
                    <a:pt x="5433515" y="3106926"/>
                  </a:lnTo>
                  <a:lnTo>
                    <a:pt x="5404531" y="3139856"/>
                  </a:lnTo>
                  <a:lnTo>
                    <a:pt x="5371601" y="3168841"/>
                  </a:lnTo>
                  <a:lnTo>
                    <a:pt x="5335134" y="3193471"/>
                  </a:lnTo>
                  <a:lnTo>
                    <a:pt x="5295540" y="3213340"/>
                  </a:lnTo>
                  <a:lnTo>
                    <a:pt x="5253225" y="3228037"/>
                  </a:lnTo>
                  <a:lnTo>
                    <a:pt x="5208600" y="3237155"/>
                  </a:lnTo>
                  <a:lnTo>
                    <a:pt x="5188618" y="32385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553505" y="6868926"/>
            <a:ext cx="1181100" cy="4584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989330" algn="l"/>
              </a:tabLst>
            </a:pPr>
            <a:r>
              <a:rPr dirty="0" sz="2800" spc="-60">
                <a:solidFill>
                  <a:srgbClr val="201F1B"/>
                </a:solidFill>
                <a:latin typeface="Trebuchet MS"/>
                <a:cs typeface="Trebuchet MS"/>
              </a:rPr>
              <a:t>S</a:t>
            </a:r>
            <a:r>
              <a:rPr dirty="0" sz="2800" spc="-430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00" spc="-505">
                <a:solidFill>
                  <a:srgbClr val="201F1B"/>
                </a:solidFill>
                <a:latin typeface="Trebuchet MS"/>
                <a:cs typeface="Trebuchet MS"/>
              </a:rPr>
              <a:t>T</a:t>
            </a:r>
            <a:r>
              <a:rPr dirty="0" sz="2800" spc="-430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00" spc="-345">
                <a:solidFill>
                  <a:srgbClr val="201F1B"/>
                </a:solidFill>
                <a:latin typeface="Trebuchet MS"/>
                <a:cs typeface="Trebuchet MS"/>
              </a:rPr>
              <a:t>E</a:t>
            </a:r>
            <a:r>
              <a:rPr dirty="0" sz="2800" spc="-425">
                <a:solidFill>
                  <a:srgbClr val="201F1B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201F1B"/>
                </a:solidFill>
                <a:latin typeface="Trebuchet MS"/>
                <a:cs typeface="Trebuchet MS"/>
              </a:rPr>
              <a:t>P</a:t>
            </a:r>
            <a:r>
              <a:rPr dirty="0" sz="2800">
                <a:solidFill>
                  <a:srgbClr val="201F1B"/>
                </a:solidFill>
                <a:latin typeface="Trebuchet MS"/>
                <a:cs typeface="Trebuchet MS"/>
              </a:rPr>
              <a:t>	</a:t>
            </a:r>
            <a:r>
              <a:rPr dirty="0" sz="2800" spc="-50">
                <a:solidFill>
                  <a:srgbClr val="201F1B"/>
                </a:solidFill>
                <a:latin typeface="Trebuchet MS"/>
                <a:cs typeface="Trebuchet MS"/>
              </a:rPr>
              <a:t>5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148259" y="3193577"/>
            <a:ext cx="3168015" cy="7493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1900" spc="130">
                <a:solidFill>
                  <a:srgbClr val="201F1B"/>
                </a:solidFill>
                <a:latin typeface="SimSun"/>
                <a:cs typeface="SimSun"/>
              </a:rPr>
              <a:t>設定各線段費洛蒙起始值</a:t>
            </a:r>
            <a:endParaRPr sz="19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  <a:tabLst>
                <a:tab pos="560070" algn="l"/>
              </a:tabLst>
            </a:pPr>
            <a:r>
              <a:rPr dirty="0" sz="1900" spc="-229">
                <a:solidFill>
                  <a:srgbClr val="201F1B"/>
                </a:solidFill>
                <a:latin typeface="Tahoma"/>
                <a:cs typeface="Tahoma"/>
              </a:rPr>
              <a:t>( 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Τ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10">
                <a:solidFill>
                  <a:srgbClr val="201F1B"/>
                </a:solidFill>
                <a:latin typeface="Tahoma"/>
                <a:cs typeface="Tahoma"/>
              </a:rPr>
              <a:t>0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-225">
                <a:solidFill>
                  <a:srgbClr val="201F1B"/>
                </a:solidFill>
                <a:latin typeface="Tahoma"/>
                <a:cs typeface="Tahoma"/>
              </a:rPr>
              <a:t>) 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、費洛蒙衰退參數</a:t>
            </a:r>
            <a:r>
              <a:rPr dirty="0" sz="1900" spc="-225">
                <a:solidFill>
                  <a:srgbClr val="201F1B"/>
                </a:solidFill>
                <a:latin typeface="Tahoma"/>
                <a:cs typeface="Tahoma"/>
              </a:rPr>
              <a:t>( </a:t>
            </a:r>
            <a:r>
              <a:rPr dirty="0" sz="1900" spc="114">
                <a:solidFill>
                  <a:srgbClr val="201F1B"/>
                </a:solidFill>
                <a:latin typeface="Tahoma"/>
                <a:cs typeface="Tahoma"/>
              </a:rPr>
              <a:t>Ρ</a:t>
            </a:r>
            <a:r>
              <a:rPr dirty="0" sz="1900" spc="-180">
                <a:solidFill>
                  <a:srgbClr val="201F1B"/>
                </a:solidFill>
                <a:latin typeface="Tahoma"/>
                <a:cs typeface="Tahoma"/>
              </a:rPr>
              <a:t> 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226543" y="3917477"/>
            <a:ext cx="3011805" cy="7493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1637030" algn="l"/>
                <a:tab pos="1908810" algn="l"/>
                <a:tab pos="2118995" algn="l"/>
              </a:tabLst>
            </a:pPr>
            <a:r>
              <a:rPr dirty="0" sz="1900">
                <a:solidFill>
                  <a:srgbClr val="201F1B"/>
                </a:solidFill>
                <a:latin typeface="SimSun"/>
                <a:cs typeface="SimSun"/>
              </a:rPr>
              <a:t>、</a:t>
            </a:r>
            <a:r>
              <a:rPr dirty="0" sz="1900" spc="-5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螞蟻隻數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(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S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)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、</a:t>
            </a:r>
            <a:r>
              <a:rPr dirty="0" sz="1900" spc="90">
                <a:solidFill>
                  <a:srgbClr val="201F1B"/>
                </a:solidFill>
                <a:latin typeface="Tahoma"/>
                <a:cs typeface="Tahoma"/>
              </a:rPr>
              <a:t>Α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及</a:t>
            </a:r>
            <a:r>
              <a:rPr dirty="0" sz="1900" spc="85">
                <a:solidFill>
                  <a:srgbClr val="201F1B"/>
                </a:solidFill>
                <a:latin typeface="Tahoma"/>
                <a:cs typeface="Tahoma"/>
              </a:rPr>
              <a:t>Β</a:t>
            </a:r>
            <a:endParaRPr sz="1900">
              <a:latin typeface="Tahoma"/>
              <a:cs typeface="Tahoma"/>
            </a:endParaRPr>
          </a:p>
          <a:p>
            <a:pPr marL="40005">
              <a:lnSpc>
                <a:spcPct val="100000"/>
              </a:lnSpc>
              <a:spcBef>
                <a:spcPts val="570"/>
              </a:spcBef>
              <a:tabLst>
                <a:tab pos="2633980" algn="l"/>
              </a:tabLst>
            </a:pP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值、執行期間</a:t>
            </a:r>
            <a:r>
              <a:rPr dirty="0" sz="1900" spc="-145">
                <a:solidFill>
                  <a:srgbClr val="201F1B"/>
                </a:solidFill>
                <a:latin typeface="Tahoma"/>
                <a:cs typeface="Tahoma"/>
              </a:rPr>
              <a:t>(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290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90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X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-145">
                <a:solidFill>
                  <a:srgbClr val="201F1B"/>
                </a:solidFill>
                <a:latin typeface="Tahoma"/>
                <a:cs typeface="Tahoma"/>
              </a:rPr>
              <a:t>)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50">
                <a:solidFill>
                  <a:srgbClr val="201F1B"/>
                </a:solidFill>
                <a:latin typeface="SimSun"/>
                <a:cs typeface="SimSun"/>
              </a:rPr>
              <a:t>。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360580" y="7169498"/>
            <a:ext cx="3757295" cy="108204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655320">
              <a:lnSpc>
                <a:spcPct val="100000"/>
              </a:lnSpc>
              <a:spcBef>
                <a:spcPts val="1670"/>
              </a:spcBef>
            </a:pPr>
            <a:r>
              <a:rPr dirty="0" sz="2800" spc="170">
                <a:solidFill>
                  <a:srgbClr val="201F1B"/>
                </a:solidFill>
                <a:latin typeface="SimSun"/>
                <a:cs typeface="SimSun"/>
              </a:rPr>
              <a:t>測試停止條件</a:t>
            </a:r>
            <a:endParaRPr sz="2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900" spc="90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1900" spc="-30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75">
                <a:solidFill>
                  <a:srgbClr val="201F1B"/>
                </a:solidFill>
                <a:latin typeface="Tahoma"/>
                <a:cs typeface="Tahoma"/>
              </a:rPr>
              <a:t>C</a:t>
            </a:r>
            <a:r>
              <a:rPr dirty="0" sz="1900" spc="-30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160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1900" spc="-30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130">
                <a:solidFill>
                  <a:srgbClr val="201F1B"/>
                </a:solidFill>
                <a:latin typeface="SimSun"/>
                <a:cs typeface="SimSun"/>
              </a:rPr>
              <a:t>的停止條件一般設定為時間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271135" y="8225552"/>
            <a:ext cx="3936365" cy="1111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 indent="95250">
              <a:lnSpc>
                <a:spcPct val="125000"/>
              </a:lnSpc>
              <a:spcBef>
                <a:spcPts val="90"/>
              </a:spcBef>
            </a:pPr>
            <a:r>
              <a:rPr dirty="0" sz="1900" spc="105">
                <a:solidFill>
                  <a:srgbClr val="201F1B"/>
                </a:solidFill>
                <a:latin typeface="SimSun"/>
                <a:cs typeface="SimSun"/>
              </a:rPr>
              <a:t>到達時間上限 時</a:t>
            </a:r>
            <a:r>
              <a:rPr dirty="0" sz="1900" spc="-229">
                <a:solidFill>
                  <a:srgbClr val="201F1B"/>
                </a:solidFill>
                <a:latin typeface="Tahoma"/>
                <a:cs typeface="Tahoma"/>
              </a:rPr>
              <a:t>( </a:t>
            </a:r>
            <a:r>
              <a:rPr dirty="0" sz="1900" spc="-45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290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90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30">
                <a:solidFill>
                  <a:srgbClr val="201F1B"/>
                </a:solidFill>
                <a:latin typeface="Tahoma"/>
                <a:cs typeface="Tahoma"/>
              </a:rPr>
              <a:t>X</a:t>
            </a:r>
            <a:r>
              <a:rPr dirty="0" sz="1900" spc="-260">
                <a:solidFill>
                  <a:srgbClr val="201F1B"/>
                </a:solidFill>
                <a:latin typeface="Tahoma"/>
                <a:cs typeface="Tahoma"/>
              </a:rPr>
              <a:t> ) </a:t>
            </a:r>
            <a:r>
              <a:rPr dirty="0" sz="1900" spc="55">
                <a:solidFill>
                  <a:srgbClr val="201F1B"/>
                </a:solidFill>
                <a:latin typeface="SimSun"/>
                <a:cs typeface="SimSun"/>
              </a:rPr>
              <a:t>停止，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即當</a:t>
            </a:r>
            <a:r>
              <a:rPr dirty="0" sz="1900" spc="-45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484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85">
                <a:solidFill>
                  <a:srgbClr val="201F1B"/>
                </a:solidFill>
                <a:latin typeface="SimSun"/>
                <a:cs typeface="SimSun"/>
              </a:rPr>
              <a:t>≥ </a:t>
            </a:r>
            <a:r>
              <a:rPr dirty="0" sz="1900" spc="-45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290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90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30">
                <a:solidFill>
                  <a:srgbClr val="201F1B"/>
                </a:solidFill>
                <a:latin typeface="Tahoma"/>
                <a:cs typeface="Tahoma"/>
              </a:rPr>
              <a:t>X</a:t>
            </a:r>
            <a:r>
              <a:rPr dirty="0" sz="1900" spc="484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30">
                <a:solidFill>
                  <a:srgbClr val="201F1B"/>
                </a:solidFill>
                <a:latin typeface="SimSun"/>
                <a:cs typeface="SimSun"/>
              </a:rPr>
              <a:t>時停止； 此時，</a:t>
            </a:r>
            <a:r>
              <a:rPr dirty="0" sz="1900" spc="-7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1900" spc="-45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+ </a:t>
            </a:r>
            <a:r>
              <a:rPr dirty="0" sz="1900" spc="10">
                <a:solidFill>
                  <a:srgbClr val="201F1B"/>
                </a:solidFill>
                <a:latin typeface="SimSun"/>
                <a:cs typeface="SimSun"/>
              </a:rPr>
              <a:t>為 找到的最佳路徑， </a:t>
            </a:r>
            <a:r>
              <a:rPr dirty="0" sz="1900" spc="55">
                <a:solidFill>
                  <a:srgbClr val="201F1B"/>
                </a:solidFill>
                <a:latin typeface="Tahoma"/>
                <a:cs typeface="Tahoma"/>
              </a:rPr>
              <a:t>L</a:t>
            </a:r>
            <a:r>
              <a:rPr dirty="0" sz="1900" spc="-310">
                <a:solidFill>
                  <a:srgbClr val="201F1B"/>
                </a:solidFill>
                <a:latin typeface="Tahoma"/>
                <a:cs typeface="Tahoma"/>
              </a:rPr>
              <a:t> + </a:t>
            </a:r>
            <a:r>
              <a:rPr dirty="0" sz="1900" spc="35">
                <a:solidFill>
                  <a:srgbClr val="201F1B"/>
                </a:solidFill>
                <a:latin typeface="SimSun"/>
                <a:cs typeface="SimSun"/>
              </a:rPr>
              <a:t>為其總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834449" y="9377773"/>
            <a:ext cx="2809875" cy="3213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55570" algn="l"/>
              </a:tabLst>
            </a:pP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長度</a:t>
            </a:r>
            <a:r>
              <a:rPr dirty="0" sz="1900" spc="-140">
                <a:solidFill>
                  <a:srgbClr val="201F1B"/>
                </a:solidFill>
                <a:latin typeface="SimSun"/>
                <a:cs typeface="SimSun"/>
              </a:rPr>
              <a:t>；</a:t>
            </a:r>
            <a:r>
              <a:rPr dirty="0" sz="1900" spc="-66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1900" spc="150">
                <a:solidFill>
                  <a:srgbClr val="201F1B"/>
                </a:solidFill>
                <a:latin typeface="SimSun"/>
                <a:cs typeface="SimSun"/>
              </a:rPr>
              <a:t>否則回到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S</a:t>
            </a:r>
            <a:r>
              <a:rPr dirty="0" sz="1900" spc="-30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-5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1900" spc="-30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1900" spc="-30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201F1B"/>
                </a:solidFill>
                <a:latin typeface="Tahoma"/>
                <a:cs typeface="Tahoma"/>
              </a:rPr>
              <a:t>P</a:t>
            </a:r>
            <a:r>
              <a:rPr dirty="0" sz="19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1900" spc="10">
                <a:solidFill>
                  <a:srgbClr val="201F1B"/>
                </a:solidFill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262151" y="5388714"/>
              <a:ext cx="8522335" cy="4391660"/>
            </a:xfrm>
            <a:custGeom>
              <a:avLst/>
              <a:gdLst/>
              <a:ahLst/>
              <a:cxnLst/>
              <a:rect l="l" t="t" r="r" b="b"/>
              <a:pathLst>
                <a:path w="8522335" h="4391659">
                  <a:moveTo>
                    <a:pt x="8179012" y="4391458"/>
                  </a:moveTo>
                  <a:lnTo>
                    <a:pt x="342899" y="4391458"/>
                  </a:lnTo>
                  <a:lnTo>
                    <a:pt x="296370" y="4388328"/>
                  </a:lnTo>
                  <a:lnTo>
                    <a:pt x="251743" y="4379209"/>
                  </a:lnTo>
                  <a:lnTo>
                    <a:pt x="209427" y="4364511"/>
                  </a:lnTo>
                  <a:lnTo>
                    <a:pt x="169831" y="4344642"/>
                  </a:lnTo>
                  <a:lnTo>
                    <a:pt x="133363" y="4320011"/>
                  </a:lnTo>
                  <a:lnTo>
                    <a:pt x="100433" y="4291025"/>
                  </a:lnTo>
                  <a:lnTo>
                    <a:pt x="71447" y="4258094"/>
                  </a:lnTo>
                  <a:lnTo>
                    <a:pt x="46815" y="4221626"/>
                  </a:lnTo>
                  <a:lnTo>
                    <a:pt x="26946" y="4182030"/>
                  </a:lnTo>
                  <a:lnTo>
                    <a:pt x="12248" y="4139714"/>
                  </a:lnTo>
                  <a:lnTo>
                    <a:pt x="3130" y="4095088"/>
                  </a:lnTo>
                  <a:lnTo>
                    <a:pt x="0" y="4048558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8179012" y="0"/>
                  </a:lnTo>
                  <a:lnTo>
                    <a:pt x="8225541" y="3130"/>
                  </a:lnTo>
                  <a:lnTo>
                    <a:pt x="8270168" y="12248"/>
                  </a:lnTo>
                  <a:lnTo>
                    <a:pt x="8312484" y="26946"/>
                  </a:lnTo>
                  <a:lnTo>
                    <a:pt x="8352080" y="46815"/>
                  </a:lnTo>
                  <a:lnTo>
                    <a:pt x="8388548" y="71447"/>
                  </a:lnTo>
                  <a:lnTo>
                    <a:pt x="8421479" y="100433"/>
                  </a:lnTo>
                  <a:lnTo>
                    <a:pt x="8450464" y="133364"/>
                  </a:lnTo>
                  <a:lnTo>
                    <a:pt x="8475096" y="169831"/>
                  </a:lnTo>
                  <a:lnTo>
                    <a:pt x="8494965" y="209427"/>
                  </a:lnTo>
                  <a:lnTo>
                    <a:pt x="8509663" y="251743"/>
                  </a:lnTo>
                  <a:lnTo>
                    <a:pt x="8518782" y="296370"/>
                  </a:lnTo>
                  <a:lnTo>
                    <a:pt x="8521912" y="342899"/>
                  </a:lnTo>
                  <a:lnTo>
                    <a:pt x="8521912" y="4048558"/>
                  </a:lnTo>
                  <a:lnTo>
                    <a:pt x="8518782" y="4095088"/>
                  </a:lnTo>
                  <a:lnTo>
                    <a:pt x="8509663" y="4139714"/>
                  </a:lnTo>
                  <a:lnTo>
                    <a:pt x="8494965" y="4182030"/>
                  </a:lnTo>
                  <a:lnTo>
                    <a:pt x="8475096" y="4221626"/>
                  </a:lnTo>
                  <a:lnTo>
                    <a:pt x="8450464" y="4258094"/>
                  </a:lnTo>
                  <a:lnTo>
                    <a:pt x="8421479" y="4291025"/>
                  </a:lnTo>
                  <a:lnTo>
                    <a:pt x="8388548" y="4320011"/>
                  </a:lnTo>
                  <a:lnTo>
                    <a:pt x="8352080" y="4344642"/>
                  </a:lnTo>
                  <a:lnTo>
                    <a:pt x="8312484" y="4364511"/>
                  </a:lnTo>
                  <a:lnTo>
                    <a:pt x="8270168" y="4379209"/>
                  </a:lnTo>
                  <a:lnTo>
                    <a:pt x="8225541" y="4388328"/>
                  </a:lnTo>
                  <a:lnTo>
                    <a:pt x="8179012" y="43914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262151" y="5388714"/>
              <a:ext cx="8522335" cy="4391025"/>
            </a:xfrm>
            <a:custGeom>
              <a:avLst/>
              <a:gdLst/>
              <a:ahLst/>
              <a:cxnLst/>
              <a:rect l="l" t="t" r="r" b="b"/>
              <a:pathLst>
                <a:path w="8522335" h="4391025">
                  <a:moveTo>
                    <a:pt x="338598" y="4391024"/>
                  </a:moveTo>
                  <a:lnTo>
                    <a:pt x="296486" y="4388191"/>
                  </a:lnTo>
                  <a:lnTo>
                    <a:pt x="251860" y="4379073"/>
                  </a:lnTo>
                  <a:lnTo>
                    <a:pt x="209546" y="4364375"/>
                  </a:lnTo>
                  <a:lnTo>
                    <a:pt x="169951" y="4344507"/>
                  </a:lnTo>
                  <a:lnTo>
                    <a:pt x="133484" y="4319876"/>
                  </a:lnTo>
                  <a:lnTo>
                    <a:pt x="100554" y="4290891"/>
                  </a:lnTo>
                  <a:lnTo>
                    <a:pt x="71570" y="4257961"/>
                  </a:lnTo>
                  <a:lnTo>
                    <a:pt x="46939" y="4221495"/>
                  </a:lnTo>
                  <a:lnTo>
                    <a:pt x="27070" y="4181900"/>
                  </a:lnTo>
                  <a:lnTo>
                    <a:pt x="12373" y="4139585"/>
                  </a:lnTo>
                  <a:lnTo>
                    <a:pt x="3255" y="4094960"/>
                  </a:lnTo>
                  <a:lnTo>
                    <a:pt x="0" y="4048432"/>
                  </a:lnTo>
                  <a:lnTo>
                    <a:pt x="0" y="342880"/>
                  </a:lnTo>
                  <a:lnTo>
                    <a:pt x="3255" y="296361"/>
                  </a:lnTo>
                  <a:lnTo>
                    <a:pt x="12373" y="251735"/>
                  </a:lnTo>
                  <a:lnTo>
                    <a:pt x="27070" y="209421"/>
                  </a:lnTo>
                  <a:lnTo>
                    <a:pt x="46939" y="169826"/>
                  </a:lnTo>
                  <a:lnTo>
                    <a:pt x="71570" y="133360"/>
                  </a:lnTo>
                  <a:lnTo>
                    <a:pt x="100554" y="100430"/>
                  </a:lnTo>
                  <a:lnTo>
                    <a:pt x="133484" y="71445"/>
                  </a:lnTo>
                  <a:lnTo>
                    <a:pt x="169951" y="46814"/>
                  </a:lnTo>
                  <a:lnTo>
                    <a:pt x="209546" y="26946"/>
                  </a:lnTo>
                  <a:lnTo>
                    <a:pt x="251860" y="12248"/>
                  </a:lnTo>
                  <a:lnTo>
                    <a:pt x="296486" y="3130"/>
                  </a:lnTo>
                  <a:lnTo>
                    <a:pt x="343014" y="0"/>
                  </a:lnTo>
                  <a:lnTo>
                    <a:pt x="8178881" y="0"/>
                  </a:lnTo>
                  <a:lnTo>
                    <a:pt x="8225409" y="3130"/>
                  </a:lnTo>
                  <a:lnTo>
                    <a:pt x="8270035" y="12248"/>
                  </a:lnTo>
                  <a:lnTo>
                    <a:pt x="8312349" y="26945"/>
                  </a:lnTo>
                  <a:lnTo>
                    <a:pt x="8351944" y="46814"/>
                  </a:lnTo>
                  <a:lnTo>
                    <a:pt x="8388411" y="71444"/>
                  </a:lnTo>
                  <a:lnTo>
                    <a:pt x="8421341" y="100429"/>
                  </a:lnTo>
                  <a:lnTo>
                    <a:pt x="8450326" y="133359"/>
                  </a:lnTo>
                  <a:lnTo>
                    <a:pt x="8474957" y="169826"/>
                  </a:lnTo>
                  <a:lnTo>
                    <a:pt x="8494826" y="209420"/>
                  </a:lnTo>
                  <a:lnTo>
                    <a:pt x="8509523" y="251735"/>
                  </a:lnTo>
                  <a:lnTo>
                    <a:pt x="8518641" y="296361"/>
                  </a:lnTo>
                  <a:lnTo>
                    <a:pt x="8521772" y="342889"/>
                  </a:lnTo>
                  <a:lnTo>
                    <a:pt x="8521772" y="4048432"/>
                  </a:lnTo>
                  <a:lnTo>
                    <a:pt x="8518641" y="4094960"/>
                  </a:lnTo>
                  <a:lnTo>
                    <a:pt x="8509523" y="4139586"/>
                  </a:lnTo>
                  <a:lnTo>
                    <a:pt x="8494826" y="4181900"/>
                  </a:lnTo>
                  <a:lnTo>
                    <a:pt x="8474957" y="4221495"/>
                  </a:lnTo>
                  <a:lnTo>
                    <a:pt x="8450326" y="4257962"/>
                  </a:lnTo>
                  <a:lnTo>
                    <a:pt x="8421341" y="4290892"/>
                  </a:lnTo>
                  <a:lnTo>
                    <a:pt x="8388411" y="4319877"/>
                  </a:lnTo>
                  <a:lnTo>
                    <a:pt x="8351944" y="4344507"/>
                  </a:lnTo>
                  <a:lnTo>
                    <a:pt x="8312350" y="4364376"/>
                  </a:lnTo>
                  <a:lnTo>
                    <a:pt x="8270035" y="4379073"/>
                  </a:lnTo>
                  <a:lnTo>
                    <a:pt x="8225409" y="4388191"/>
                  </a:lnTo>
                  <a:lnTo>
                    <a:pt x="8183297" y="439102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47648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39" h="753744">
                  <a:moveTo>
                    <a:pt x="750417" y="374599"/>
                  </a:moveTo>
                  <a:lnTo>
                    <a:pt x="688225" y="373938"/>
                  </a:lnTo>
                  <a:lnTo>
                    <a:pt x="635342" y="371271"/>
                  </a:lnTo>
                  <a:lnTo>
                    <a:pt x="591058" y="365531"/>
                  </a:lnTo>
                  <a:lnTo>
                    <a:pt x="525437" y="340741"/>
                  </a:lnTo>
                  <a:lnTo>
                    <a:pt x="485635" y="291236"/>
                  </a:lnTo>
                  <a:lnTo>
                    <a:pt x="473621" y="254622"/>
                  </a:lnTo>
                  <a:lnTo>
                    <a:pt x="465937" y="208711"/>
                  </a:lnTo>
                  <a:lnTo>
                    <a:pt x="461848" y="152463"/>
                  </a:lnTo>
                  <a:lnTo>
                    <a:pt x="460641" y="84836"/>
                  </a:lnTo>
                  <a:lnTo>
                    <a:pt x="456120" y="84836"/>
                  </a:lnTo>
                  <a:lnTo>
                    <a:pt x="454914" y="152463"/>
                  </a:lnTo>
                  <a:lnTo>
                    <a:pt x="450824" y="208711"/>
                  </a:lnTo>
                  <a:lnTo>
                    <a:pt x="443128" y="254622"/>
                  </a:lnTo>
                  <a:lnTo>
                    <a:pt x="431126" y="291236"/>
                  </a:lnTo>
                  <a:lnTo>
                    <a:pt x="391325" y="340741"/>
                  </a:lnTo>
                  <a:lnTo>
                    <a:pt x="325691" y="365531"/>
                  </a:lnTo>
                  <a:lnTo>
                    <a:pt x="281419" y="371271"/>
                  </a:lnTo>
                  <a:lnTo>
                    <a:pt x="228536" y="373938"/>
                  </a:lnTo>
                  <a:lnTo>
                    <a:pt x="166344" y="374599"/>
                  </a:lnTo>
                  <a:lnTo>
                    <a:pt x="166344" y="379133"/>
                  </a:lnTo>
                  <a:lnTo>
                    <a:pt x="228536" y="379793"/>
                  </a:lnTo>
                  <a:lnTo>
                    <a:pt x="281419" y="382460"/>
                  </a:lnTo>
                  <a:lnTo>
                    <a:pt x="325691" y="388188"/>
                  </a:lnTo>
                  <a:lnTo>
                    <a:pt x="391325" y="412965"/>
                  </a:lnTo>
                  <a:lnTo>
                    <a:pt x="431126" y="462457"/>
                  </a:lnTo>
                  <a:lnTo>
                    <a:pt x="443128" y="499071"/>
                  </a:lnTo>
                  <a:lnTo>
                    <a:pt x="450824" y="544995"/>
                  </a:lnTo>
                  <a:lnTo>
                    <a:pt x="454914" y="601256"/>
                  </a:lnTo>
                  <a:lnTo>
                    <a:pt x="456120" y="668896"/>
                  </a:lnTo>
                  <a:lnTo>
                    <a:pt x="460641" y="668896"/>
                  </a:lnTo>
                  <a:lnTo>
                    <a:pt x="461848" y="601256"/>
                  </a:lnTo>
                  <a:lnTo>
                    <a:pt x="465937" y="544995"/>
                  </a:lnTo>
                  <a:lnTo>
                    <a:pt x="473621" y="499071"/>
                  </a:lnTo>
                  <a:lnTo>
                    <a:pt x="485635" y="462457"/>
                  </a:lnTo>
                  <a:lnTo>
                    <a:pt x="525437" y="412965"/>
                  </a:lnTo>
                  <a:lnTo>
                    <a:pt x="591058" y="388188"/>
                  </a:lnTo>
                  <a:lnTo>
                    <a:pt x="635342" y="382460"/>
                  </a:lnTo>
                  <a:lnTo>
                    <a:pt x="688225" y="379793"/>
                  </a:lnTo>
                  <a:lnTo>
                    <a:pt x="750417" y="379133"/>
                  </a:lnTo>
                  <a:lnTo>
                    <a:pt x="750417" y="374599"/>
                  </a:lnTo>
                  <a:close/>
                </a:path>
                <a:path w="916939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12" y="542709"/>
                  </a:lnTo>
                  <a:lnTo>
                    <a:pt x="894575" y="612140"/>
                  </a:lnTo>
                  <a:lnTo>
                    <a:pt x="861618" y="671474"/>
                  </a:lnTo>
                  <a:lnTo>
                    <a:pt x="806462" y="713892"/>
                  </a:lnTo>
                  <a:lnTo>
                    <a:pt x="731799" y="737679"/>
                  </a:lnTo>
                  <a:lnTo>
                    <a:pt x="688009" y="742061"/>
                  </a:lnTo>
                  <a:lnTo>
                    <a:pt x="640359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76" y="707669"/>
                  </a:lnTo>
                  <a:lnTo>
                    <a:pt x="439115" y="689229"/>
                  </a:lnTo>
                  <a:lnTo>
                    <a:pt x="392493" y="667562"/>
                  </a:lnTo>
                  <a:lnTo>
                    <a:pt x="347116" y="642950"/>
                  </a:lnTo>
                  <a:lnTo>
                    <a:pt x="303314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16" y="520687"/>
                  </a:lnTo>
                  <a:lnTo>
                    <a:pt x="149999" y="485571"/>
                  </a:lnTo>
                  <a:lnTo>
                    <a:pt x="118732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37" y="335470"/>
                  </a:lnTo>
                  <a:lnTo>
                    <a:pt x="31229" y="296951"/>
                  </a:lnTo>
                  <a:lnTo>
                    <a:pt x="20332" y="258584"/>
                  </a:lnTo>
                  <a:lnTo>
                    <a:pt x="14147" y="216141"/>
                  </a:lnTo>
                  <a:lnTo>
                    <a:pt x="14249" y="211035"/>
                  </a:lnTo>
                  <a:lnTo>
                    <a:pt x="14871" y="177063"/>
                  </a:lnTo>
                  <a:lnTo>
                    <a:pt x="35699" y="109918"/>
                  </a:lnTo>
                  <a:lnTo>
                    <a:pt x="80086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77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85" y="46062"/>
                  </a:lnTo>
                  <a:lnTo>
                    <a:pt x="477647" y="64503"/>
                  </a:lnTo>
                  <a:lnTo>
                    <a:pt x="524268" y="86169"/>
                  </a:lnTo>
                  <a:lnTo>
                    <a:pt x="569633" y="110782"/>
                  </a:lnTo>
                  <a:lnTo>
                    <a:pt x="613448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45" y="233057"/>
                  </a:lnTo>
                  <a:lnTo>
                    <a:pt x="766749" y="268160"/>
                  </a:lnTo>
                  <a:lnTo>
                    <a:pt x="798029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24" y="418261"/>
                  </a:lnTo>
                  <a:lnTo>
                    <a:pt x="885520" y="456793"/>
                  </a:lnTo>
                  <a:lnTo>
                    <a:pt x="896429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18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75" y="130416"/>
                  </a:lnTo>
                  <a:lnTo>
                    <a:pt x="573176" y="102273"/>
                  </a:lnTo>
                  <a:lnTo>
                    <a:pt x="526364" y="76873"/>
                  </a:lnTo>
                  <a:lnTo>
                    <a:pt x="478269" y="54521"/>
                  </a:lnTo>
                  <a:lnTo>
                    <a:pt x="429209" y="35496"/>
                  </a:lnTo>
                  <a:lnTo>
                    <a:pt x="379501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24" y="0"/>
                  </a:lnTo>
                  <a:lnTo>
                    <a:pt x="176225" y="4521"/>
                  </a:lnTo>
                  <a:lnTo>
                    <a:pt x="135369" y="14300"/>
                  </a:lnTo>
                  <a:lnTo>
                    <a:pt x="99187" y="29095"/>
                  </a:lnTo>
                  <a:lnTo>
                    <a:pt x="42265" y="72872"/>
                  </a:lnTo>
                  <a:lnTo>
                    <a:pt x="8267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43" y="334175"/>
                  </a:lnTo>
                  <a:lnTo>
                    <a:pt x="54381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86" y="623316"/>
                  </a:lnTo>
                  <a:lnTo>
                    <a:pt x="343585" y="651459"/>
                  </a:lnTo>
                  <a:lnTo>
                    <a:pt x="390385" y="676859"/>
                  </a:lnTo>
                  <a:lnTo>
                    <a:pt x="438492" y="699211"/>
                  </a:lnTo>
                  <a:lnTo>
                    <a:pt x="487553" y="718235"/>
                  </a:lnTo>
                  <a:lnTo>
                    <a:pt x="537260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25" y="753745"/>
                  </a:lnTo>
                  <a:lnTo>
                    <a:pt x="740511" y="749223"/>
                  </a:lnTo>
                  <a:lnTo>
                    <a:pt x="770470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71" y="680897"/>
                  </a:lnTo>
                  <a:lnTo>
                    <a:pt x="908456" y="619658"/>
                  </a:lnTo>
                  <a:lnTo>
                    <a:pt x="916114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00379" y="9764916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5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7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0379" y="9764916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5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4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3" y="47498"/>
                  </a:lnTo>
                  <a:lnTo>
                    <a:pt x="1018418" y="80973"/>
                  </a:lnTo>
                  <a:lnTo>
                    <a:pt x="1043936" y="121109"/>
                  </a:lnTo>
                  <a:lnTo>
                    <a:pt x="1060198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43999" y="587680"/>
              <a:ext cx="8522335" cy="4391660"/>
            </a:xfrm>
            <a:custGeom>
              <a:avLst/>
              <a:gdLst/>
              <a:ahLst/>
              <a:cxnLst/>
              <a:rect l="l" t="t" r="r" b="b"/>
              <a:pathLst>
                <a:path w="8522335" h="4391660">
                  <a:moveTo>
                    <a:pt x="8179011" y="4391458"/>
                  </a:moveTo>
                  <a:lnTo>
                    <a:pt x="342899" y="4391458"/>
                  </a:lnTo>
                  <a:lnTo>
                    <a:pt x="296370" y="4388327"/>
                  </a:lnTo>
                  <a:lnTo>
                    <a:pt x="251743" y="4379209"/>
                  </a:lnTo>
                  <a:lnTo>
                    <a:pt x="209427" y="4364511"/>
                  </a:lnTo>
                  <a:lnTo>
                    <a:pt x="169831" y="4344642"/>
                  </a:lnTo>
                  <a:lnTo>
                    <a:pt x="133363" y="4320010"/>
                  </a:lnTo>
                  <a:lnTo>
                    <a:pt x="100433" y="4291025"/>
                  </a:lnTo>
                  <a:lnTo>
                    <a:pt x="71447" y="4258094"/>
                  </a:lnTo>
                  <a:lnTo>
                    <a:pt x="46815" y="4221626"/>
                  </a:lnTo>
                  <a:lnTo>
                    <a:pt x="26946" y="4182030"/>
                  </a:lnTo>
                  <a:lnTo>
                    <a:pt x="12248" y="4139714"/>
                  </a:lnTo>
                  <a:lnTo>
                    <a:pt x="3130" y="4095087"/>
                  </a:lnTo>
                  <a:lnTo>
                    <a:pt x="0" y="4048558"/>
                  </a:lnTo>
                  <a:lnTo>
                    <a:pt x="0" y="342899"/>
                  </a:lnTo>
                  <a:lnTo>
                    <a:pt x="3130" y="296370"/>
                  </a:lnTo>
                  <a:lnTo>
                    <a:pt x="12248" y="251743"/>
                  </a:lnTo>
                  <a:lnTo>
                    <a:pt x="26946" y="209427"/>
                  </a:lnTo>
                  <a:lnTo>
                    <a:pt x="46815" y="169831"/>
                  </a:lnTo>
                  <a:lnTo>
                    <a:pt x="71447" y="133364"/>
                  </a:lnTo>
                  <a:lnTo>
                    <a:pt x="100433" y="100433"/>
                  </a:lnTo>
                  <a:lnTo>
                    <a:pt x="133363" y="71447"/>
                  </a:lnTo>
                  <a:lnTo>
                    <a:pt x="169831" y="46815"/>
                  </a:lnTo>
                  <a:lnTo>
                    <a:pt x="209427" y="26946"/>
                  </a:lnTo>
                  <a:lnTo>
                    <a:pt x="251743" y="12248"/>
                  </a:lnTo>
                  <a:lnTo>
                    <a:pt x="296370" y="3130"/>
                  </a:lnTo>
                  <a:lnTo>
                    <a:pt x="342899" y="0"/>
                  </a:lnTo>
                  <a:lnTo>
                    <a:pt x="8179011" y="0"/>
                  </a:lnTo>
                  <a:lnTo>
                    <a:pt x="8225540" y="3130"/>
                  </a:lnTo>
                  <a:lnTo>
                    <a:pt x="8270167" y="12248"/>
                  </a:lnTo>
                  <a:lnTo>
                    <a:pt x="8312483" y="26946"/>
                  </a:lnTo>
                  <a:lnTo>
                    <a:pt x="8352079" y="46815"/>
                  </a:lnTo>
                  <a:lnTo>
                    <a:pt x="8388547" y="71447"/>
                  </a:lnTo>
                  <a:lnTo>
                    <a:pt x="8421478" y="100433"/>
                  </a:lnTo>
                  <a:lnTo>
                    <a:pt x="8450463" y="133364"/>
                  </a:lnTo>
                  <a:lnTo>
                    <a:pt x="8475095" y="169831"/>
                  </a:lnTo>
                  <a:lnTo>
                    <a:pt x="8494964" y="209427"/>
                  </a:lnTo>
                  <a:lnTo>
                    <a:pt x="8509662" y="251743"/>
                  </a:lnTo>
                  <a:lnTo>
                    <a:pt x="8518781" y="296370"/>
                  </a:lnTo>
                  <a:lnTo>
                    <a:pt x="8521911" y="342899"/>
                  </a:lnTo>
                  <a:lnTo>
                    <a:pt x="8521911" y="4048558"/>
                  </a:lnTo>
                  <a:lnTo>
                    <a:pt x="8518781" y="4095087"/>
                  </a:lnTo>
                  <a:lnTo>
                    <a:pt x="8509662" y="4139714"/>
                  </a:lnTo>
                  <a:lnTo>
                    <a:pt x="8494964" y="4182030"/>
                  </a:lnTo>
                  <a:lnTo>
                    <a:pt x="8475095" y="4221626"/>
                  </a:lnTo>
                  <a:lnTo>
                    <a:pt x="8450463" y="4258094"/>
                  </a:lnTo>
                  <a:lnTo>
                    <a:pt x="8421478" y="4291025"/>
                  </a:lnTo>
                  <a:lnTo>
                    <a:pt x="8388547" y="4320010"/>
                  </a:lnTo>
                  <a:lnTo>
                    <a:pt x="8352079" y="4344642"/>
                  </a:lnTo>
                  <a:lnTo>
                    <a:pt x="8312483" y="4364511"/>
                  </a:lnTo>
                  <a:lnTo>
                    <a:pt x="8270167" y="4379209"/>
                  </a:lnTo>
                  <a:lnTo>
                    <a:pt x="8225540" y="4388327"/>
                  </a:lnTo>
                  <a:lnTo>
                    <a:pt x="8179011" y="43914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144000" y="587681"/>
              <a:ext cx="8522335" cy="4391025"/>
            </a:xfrm>
            <a:custGeom>
              <a:avLst/>
              <a:gdLst/>
              <a:ahLst/>
              <a:cxnLst/>
              <a:rect l="l" t="t" r="r" b="b"/>
              <a:pathLst>
                <a:path w="8522335" h="4391025">
                  <a:moveTo>
                    <a:pt x="338598" y="4391024"/>
                  </a:moveTo>
                  <a:lnTo>
                    <a:pt x="296486" y="4388191"/>
                  </a:lnTo>
                  <a:lnTo>
                    <a:pt x="251860" y="4379073"/>
                  </a:lnTo>
                  <a:lnTo>
                    <a:pt x="209546" y="4364375"/>
                  </a:lnTo>
                  <a:lnTo>
                    <a:pt x="169951" y="4344507"/>
                  </a:lnTo>
                  <a:lnTo>
                    <a:pt x="133484" y="4319876"/>
                  </a:lnTo>
                  <a:lnTo>
                    <a:pt x="100554" y="4290891"/>
                  </a:lnTo>
                  <a:lnTo>
                    <a:pt x="71570" y="4257961"/>
                  </a:lnTo>
                  <a:lnTo>
                    <a:pt x="46939" y="4221495"/>
                  </a:lnTo>
                  <a:lnTo>
                    <a:pt x="27070" y="4181900"/>
                  </a:lnTo>
                  <a:lnTo>
                    <a:pt x="12373" y="4139585"/>
                  </a:lnTo>
                  <a:lnTo>
                    <a:pt x="3255" y="4094960"/>
                  </a:lnTo>
                  <a:lnTo>
                    <a:pt x="0" y="4048432"/>
                  </a:lnTo>
                  <a:lnTo>
                    <a:pt x="0" y="342880"/>
                  </a:lnTo>
                  <a:lnTo>
                    <a:pt x="3255" y="296361"/>
                  </a:lnTo>
                  <a:lnTo>
                    <a:pt x="12373" y="251735"/>
                  </a:lnTo>
                  <a:lnTo>
                    <a:pt x="27070" y="209421"/>
                  </a:lnTo>
                  <a:lnTo>
                    <a:pt x="46939" y="169826"/>
                  </a:lnTo>
                  <a:lnTo>
                    <a:pt x="71570" y="133360"/>
                  </a:lnTo>
                  <a:lnTo>
                    <a:pt x="100554" y="100430"/>
                  </a:lnTo>
                  <a:lnTo>
                    <a:pt x="133484" y="71445"/>
                  </a:lnTo>
                  <a:lnTo>
                    <a:pt x="169951" y="46814"/>
                  </a:lnTo>
                  <a:lnTo>
                    <a:pt x="209546" y="26946"/>
                  </a:lnTo>
                  <a:lnTo>
                    <a:pt x="251860" y="12248"/>
                  </a:lnTo>
                  <a:lnTo>
                    <a:pt x="296486" y="3130"/>
                  </a:lnTo>
                  <a:lnTo>
                    <a:pt x="343014" y="0"/>
                  </a:lnTo>
                  <a:lnTo>
                    <a:pt x="8178881" y="0"/>
                  </a:lnTo>
                  <a:lnTo>
                    <a:pt x="8225409" y="3130"/>
                  </a:lnTo>
                  <a:lnTo>
                    <a:pt x="8270035" y="12248"/>
                  </a:lnTo>
                  <a:lnTo>
                    <a:pt x="8312349" y="26945"/>
                  </a:lnTo>
                  <a:lnTo>
                    <a:pt x="8351944" y="46814"/>
                  </a:lnTo>
                  <a:lnTo>
                    <a:pt x="8388411" y="71445"/>
                  </a:lnTo>
                  <a:lnTo>
                    <a:pt x="8421341" y="100429"/>
                  </a:lnTo>
                  <a:lnTo>
                    <a:pt x="8450326" y="133359"/>
                  </a:lnTo>
                  <a:lnTo>
                    <a:pt x="8474956" y="169826"/>
                  </a:lnTo>
                  <a:lnTo>
                    <a:pt x="8494825" y="209421"/>
                  </a:lnTo>
                  <a:lnTo>
                    <a:pt x="8509522" y="251735"/>
                  </a:lnTo>
                  <a:lnTo>
                    <a:pt x="8518641" y="296361"/>
                  </a:lnTo>
                  <a:lnTo>
                    <a:pt x="8521771" y="342889"/>
                  </a:lnTo>
                  <a:lnTo>
                    <a:pt x="8521771" y="4048432"/>
                  </a:lnTo>
                  <a:lnTo>
                    <a:pt x="8518641" y="4094960"/>
                  </a:lnTo>
                  <a:lnTo>
                    <a:pt x="8509522" y="4139586"/>
                  </a:lnTo>
                  <a:lnTo>
                    <a:pt x="8494825" y="4181900"/>
                  </a:lnTo>
                  <a:lnTo>
                    <a:pt x="8474956" y="4221495"/>
                  </a:lnTo>
                  <a:lnTo>
                    <a:pt x="8450326" y="4257962"/>
                  </a:lnTo>
                  <a:lnTo>
                    <a:pt x="8421341" y="4290892"/>
                  </a:lnTo>
                  <a:lnTo>
                    <a:pt x="8388411" y="4319876"/>
                  </a:lnTo>
                  <a:lnTo>
                    <a:pt x="8351944" y="4344507"/>
                  </a:lnTo>
                  <a:lnTo>
                    <a:pt x="8312349" y="4364375"/>
                  </a:lnTo>
                  <a:lnTo>
                    <a:pt x="8270035" y="4379073"/>
                  </a:lnTo>
                  <a:lnTo>
                    <a:pt x="8225409" y="4388191"/>
                  </a:lnTo>
                  <a:lnTo>
                    <a:pt x="8183297" y="439102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216" y="2221345"/>
              <a:ext cx="1314449" cy="13144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15"/>
              <a:t>問題解決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602576" y="2134838"/>
            <a:ext cx="6876415" cy="3784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00" spc="60">
                <a:solidFill>
                  <a:srgbClr val="201F1B"/>
                </a:solidFill>
                <a:latin typeface="SimSun"/>
                <a:cs typeface="SimSun"/>
              </a:rPr>
              <a:t>在設計問題的過程中， 我們發現了一個需要解決的</a:t>
            </a:r>
            <a:endParaRPr sz="2300">
              <a:latin typeface="SimSun"/>
              <a:cs typeface="SimSu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02576" y="2487340"/>
            <a:ext cx="6876415" cy="13112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10"/>
              </a:spcBef>
              <a:tabLst>
                <a:tab pos="4582795" algn="l"/>
              </a:tabLst>
            </a:pPr>
            <a:r>
              <a:rPr dirty="0" sz="2300" spc="150">
                <a:solidFill>
                  <a:srgbClr val="201F1B"/>
                </a:solidFill>
                <a:latin typeface="SimSun"/>
                <a:cs typeface="SimSun"/>
              </a:rPr>
              <a:t>挑戰</a:t>
            </a:r>
            <a:r>
              <a:rPr dirty="0" sz="2300" spc="-190">
                <a:solidFill>
                  <a:srgbClr val="201F1B"/>
                </a:solidFill>
                <a:latin typeface="SimSun"/>
                <a:cs typeface="SimSun"/>
              </a:rPr>
              <a:t>，</a:t>
            </a:r>
            <a:r>
              <a:rPr dirty="0" sz="2300" spc="-81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150">
                <a:solidFill>
                  <a:srgbClr val="201F1B"/>
                </a:solidFill>
                <a:latin typeface="SimSun"/>
                <a:cs typeface="SimSun"/>
              </a:rPr>
              <a:t>那就是螞蟻演算法</a:t>
            </a:r>
            <a:r>
              <a:rPr dirty="0" sz="2300" spc="-190">
                <a:solidFill>
                  <a:srgbClr val="201F1B"/>
                </a:solidFill>
                <a:latin typeface="SimSun"/>
                <a:cs typeface="SimSun"/>
              </a:rPr>
              <a:t>（</a:t>
            </a:r>
            <a:r>
              <a:rPr dirty="0" sz="2300" spc="-81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300" spc="9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215">
                <a:solidFill>
                  <a:srgbClr val="201F1B"/>
                </a:solidFill>
                <a:latin typeface="Tahoma"/>
                <a:cs typeface="Tahoma"/>
              </a:rPr>
              <a:t>N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	</a:t>
            </a:r>
            <a:r>
              <a:rPr dirty="0" sz="2300" spc="65">
                <a:solidFill>
                  <a:srgbClr val="201F1B"/>
                </a:solidFill>
                <a:latin typeface="Tahoma"/>
                <a:cs typeface="Tahoma"/>
              </a:rPr>
              <a:t>C</a:t>
            </a:r>
            <a:r>
              <a:rPr dirty="0" sz="2300" spc="-38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7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201F1B"/>
                </a:solidFill>
                <a:latin typeface="Tahoma"/>
                <a:cs typeface="Tahoma"/>
              </a:rPr>
              <a:t>L</a:t>
            </a:r>
            <a:r>
              <a:rPr dirty="0" sz="2300" spc="-38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7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215">
                <a:solidFill>
                  <a:srgbClr val="201F1B"/>
                </a:solidFill>
                <a:latin typeface="Tahoma"/>
                <a:cs typeface="Tahoma"/>
              </a:rPr>
              <a:t>N</a:t>
            </a:r>
            <a:r>
              <a:rPr dirty="0" sz="2300" spc="-38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201F1B"/>
                </a:solidFill>
                <a:latin typeface="Tahoma"/>
                <a:cs typeface="Tahoma"/>
              </a:rPr>
              <a:t>Y</a:t>
            </a:r>
            <a:endParaRPr sz="2300">
              <a:latin typeface="Tahoma"/>
              <a:cs typeface="Tahoma"/>
            </a:endParaRPr>
          </a:p>
          <a:p>
            <a:pPr algn="ctr" marL="12700" marR="5080" indent="-635">
              <a:lnSpc>
                <a:spcPct val="122300"/>
              </a:lnSpc>
            </a:pPr>
            <a:r>
              <a:rPr dirty="0" sz="2300" spc="17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25">
                <a:solidFill>
                  <a:srgbClr val="201F1B"/>
                </a:solidFill>
                <a:latin typeface="Tahoma"/>
                <a:cs typeface="Tahoma"/>
              </a:rPr>
              <a:t>P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6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95">
                <a:solidFill>
                  <a:srgbClr val="201F1B"/>
                </a:solidFill>
                <a:latin typeface="Tahoma"/>
                <a:cs typeface="Tahoma"/>
              </a:rPr>
              <a:t>I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315">
                <a:solidFill>
                  <a:srgbClr val="201F1B"/>
                </a:solidFill>
                <a:latin typeface="Tahoma"/>
                <a:cs typeface="Tahoma"/>
              </a:rPr>
              <a:t>M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95">
                <a:solidFill>
                  <a:srgbClr val="201F1B"/>
                </a:solidFill>
                <a:latin typeface="Tahoma"/>
                <a:cs typeface="Tahoma"/>
              </a:rPr>
              <a:t>I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201F1B"/>
                </a:solidFill>
                <a:latin typeface="Tahoma"/>
                <a:cs typeface="Tahoma"/>
              </a:rPr>
              <a:t>Z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6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95">
                <a:solidFill>
                  <a:srgbClr val="201F1B"/>
                </a:solidFill>
                <a:latin typeface="Tahoma"/>
                <a:cs typeface="Tahoma"/>
              </a:rPr>
              <a:t>I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7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215">
                <a:solidFill>
                  <a:srgbClr val="201F1B"/>
                </a:solidFill>
                <a:latin typeface="Tahoma"/>
                <a:cs typeface="Tahoma"/>
              </a:rPr>
              <a:t>N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500">
                <a:solidFill>
                  <a:srgbClr val="201F1B"/>
                </a:solidFill>
                <a:latin typeface="SimSun"/>
                <a:cs typeface="SimSun"/>
              </a:rPr>
              <a:t>， </a:t>
            </a:r>
            <a:r>
              <a:rPr dirty="0" sz="2300" spc="9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201F1B"/>
                </a:solidFill>
                <a:latin typeface="Tahoma"/>
                <a:cs typeface="Tahoma"/>
              </a:rPr>
              <a:t>C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175">
                <a:solidFill>
                  <a:srgbClr val="201F1B"/>
                </a:solidFill>
                <a:latin typeface="Tahoma"/>
                <a:cs typeface="Tahoma"/>
              </a:rPr>
              <a:t>O</a:t>
            </a:r>
            <a:r>
              <a:rPr dirty="0" sz="2300" spc="-37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300" spc="-190">
                <a:solidFill>
                  <a:srgbClr val="201F1B"/>
                </a:solidFill>
                <a:latin typeface="SimSun"/>
                <a:cs typeface="SimSun"/>
              </a:rPr>
              <a:t>）</a:t>
            </a:r>
            <a:r>
              <a:rPr dirty="0" sz="2300" spc="20">
                <a:solidFill>
                  <a:srgbClr val="201F1B"/>
                </a:solidFill>
                <a:latin typeface="SimSun"/>
                <a:cs typeface="SimSun"/>
              </a:rPr>
              <a:t> 本身的特性使得可以</a:t>
            </a:r>
            <a:r>
              <a:rPr dirty="0" sz="2300" spc="140">
                <a:solidFill>
                  <a:srgbClr val="201F1B"/>
                </a:solidFill>
                <a:latin typeface="SimSun"/>
                <a:cs typeface="SimSun"/>
              </a:rPr>
              <a:t>一次專注於解決一種或目標情況。處理多目標的最</a:t>
            </a:r>
            <a:endParaRPr sz="2300">
              <a:latin typeface="SimSun"/>
              <a:cs typeface="SimSu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02576" y="3773214"/>
            <a:ext cx="6876415" cy="2868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2300"/>
              </a:lnSpc>
              <a:spcBef>
                <a:spcPts val="95"/>
              </a:spcBef>
            </a:pPr>
            <a:r>
              <a:rPr dirty="0" sz="2300" spc="10">
                <a:solidFill>
                  <a:srgbClr val="201F1B"/>
                </a:solidFill>
                <a:latin typeface="SimSun"/>
                <a:cs typeface="SimSun"/>
              </a:rPr>
              <a:t>佳化問題， 例如在尋找路徑的過程中， 無法同時考</a:t>
            </a:r>
            <a:r>
              <a:rPr dirty="0" sz="2300" spc="140">
                <a:solidFill>
                  <a:srgbClr val="201F1B"/>
                </a:solidFill>
                <a:latin typeface="SimSun"/>
                <a:cs typeface="SimSun"/>
              </a:rPr>
              <a:t>慮最短路徑、最低消耗和最短時間等多種目標。</a:t>
            </a:r>
            <a:endParaRPr sz="2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300">
              <a:latin typeface="SimSun"/>
              <a:cs typeface="SimSun"/>
            </a:endParaRPr>
          </a:p>
          <a:p>
            <a:pPr algn="ctr" marL="34290" marR="23495">
              <a:lnSpc>
                <a:spcPct val="122000"/>
              </a:lnSpc>
            </a:pPr>
            <a:r>
              <a:rPr dirty="0" sz="2100" spc="10">
                <a:solidFill>
                  <a:srgbClr val="201F1B"/>
                </a:solidFill>
                <a:latin typeface="SimSun"/>
                <a:cs typeface="SimSun"/>
              </a:rPr>
              <a:t>為了解決這個問題， 我們決定捨棄計算時間， 並設計了</a:t>
            </a:r>
            <a:r>
              <a:rPr dirty="0" sz="2100" spc="50">
                <a:solidFill>
                  <a:srgbClr val="201F1B"/>
                </a:solidFill>
                <a:latin typeface="SimSun"/>
                <a:cs typeface="SimSun"/>
              </a:rPr>
              <a:t>一種改進方法， 對距離及花費給予權重進行正規劃運</a:t>
            </a:r>
            <a:r>
              <a:rPr dirty="0" sz="2100" spc="-50">
                <a:solidFill>
                  <a:srgbClr val="201F1B"/>
                </a:solidFill>
                <a:latin typeface="SimSun"/>
                <a:cs typeface="SimSun"/>
              </a:rPr>
              <a:t> </a:t>
            </a:r>
            <a:r>
              <a:rPr dirty="0" sz="2100" spc="60">
                <a:solidFill>
                  <a:srgbClr val="201F1B"/>
                </a:solidFill>
                <a:latin typeface="SimSun"/>
                <a:cs typeface="SimSun"/>
              </a:rPr>
              <a:t>算。完成後以計算結果作為路徑長度， 開始執行螞蟻演</a:t>
            </a:r>
            <a:r>
              <a:rPr dirty="0" sz="2100" spc="70">
                <a:solidFill>
                  <a:srgbClr val="201F1B"/>
                </a:solidFill>
                <a:latin typeface="SimSun"/>
                <a:cs typeface="SimSun"/>
              </a:rPr>
              <a:t>算法。</a:t>
            </a:r>
            <a:endParaRPr sz="2100">
              <a:latin typeface="SimSun"/>
              <a:cs typeface="SimSu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24751" y="7006456"/>
            <a:ext cx="683514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dirty="0" sz="2100" spc="125">
                <a:solidFill>
                  <a:srgbClr val="201F1B"/>
                </a:solidFill>
                <a:latin typeface="SimSun"/>
                <a:cs typeface="SimSun"/>
              </a:rPr>
              <a:t>這種方法不僅克服了螞蟻演算法在處理多目標問題時的</a:t>
            </a:r>
            <a:r>
              <a:rPr dirty="0" sz="2100" spc="45">
                <a:solidFill>
                  <a:srgbClr val="201F1B"/>
                </a:solidFill>
                <a:latin typeface="SimSun"/>
                <a:cs typeface="SimSun"/>
              </a:rPr>
              <a:t>局限性， 還提供了一種靈活的機制來平衡不同目標之間</a:t>
            </a:r>
            <a:endParaRPr sz="2100">
              <a:latin typeface="SimSun"/>
              <a:cs typeface="SimSu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67477" y="7857077"/>
            <a:ext cx="655002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45">
                <a:solidFill>
                  <a:srgbClr val="201F1B"/>
                </a:solidFill>
                <a:latin typeface="SimSun"/>
                <a:cs typeface="SimSun"/>
              </a:rPr>
              <a:t>的權重， 從而更適用於現實中的多目標最佳化問題。</a:t>
            </a:r>
            <a:endParaRPr sz="2100">
              <a:latin typeface="SimSun"/>
              <a:cs typeface="SimSu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61946" y="8568556"/>
            <a:ext cx="6960870" cy="80645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650"/>
              </a:spcBef>
            </a:pPr>
            <a:r>
              <a:rPr dirty="0" sz="2100" spc="10">
                <a:solidFill>
                  <a:srgbClr val="201F1B"/>
                </a:solidFill>
                <a:latin typeface="SimSun"/>
                <a:cs typeface="SimSun"/>
              </a:rPr>
              <a:t>此外， 為增加收斂效率及準確性， 我們以動態調整參數</a:t>
            </a:r>
            <a:endParaRPr sz="21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100" spc="7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201F1B"/>
                </a:solidFill>
                <a:latin typeface="Tahoma"/>
                <a:cs typeface="Tahoma"/>
              </a:rPr>
              <a:t>L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100">
                <a:solidFill>
                  <a:srgbClr val="201F1B"/>
                </a:solidFill>
                <a:latin typeface="Tahoma"/>
                <a:cs typeface="Tahoma"/>
              </a:rPr>
              <a:t>P</a:t>
            </a:r>
            <a:r>
              <a:rPr dirty="0" sz="2100" spc="-34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140">
                <a:solidFill>
                  <a:srgbClr val="201F1B"/>
                </a:solidFill>
                <a:latin typeface="Tahoma"/>
                <a:cs typeface="Tahoma"/>
              </a:rPr>
              <a:t>H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100" spc="-34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135">
                <a:solidFill>
                  <a:srgbClr val="201F1B"/>
                </a:solidFill>
                <a:latin typeface="SimSun"/>
                <a:cs typeface="SimSun"/>
              </a:rPr>
              <a:t>及</a:t>
            </a:r>
            <a:r>
              <a:rPr dirty="0" sz="2100" spc="120">
                <a:solidFill>
                  <a:srgbClr val="201F1B"/>
                </a:solidFill>
                <a:latin typeface="Tahoma"/>
                <a:cs typeface="Tahoma"/>
              </a:rPr>
              <a:t>B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-20">
                <a:solidFill>
                  <a:srgbClr val="201F1B"/>
                </a:solidFill>
                <a:latin typeface="Tahoma"/>
                <a:cs typeface="Tahoma"/>
              </a:rPr>
              <a:t>E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-70">
                <a:solidFill>
                  <a:srgbClr val="201F1B"/>
                </a:solidFill>
                <a:latin typeface="Tahoma"/>
                <a:cs typeface="Tahoma"/>
              </a:rPr>
              <a:t>T</a:t>
            </a:r>
            <a:r>
              <a:rPr dirty="0" sz="2100" spc="-340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201F1B"/>
                </a:solidFill>
                <a:latin typeface="Tahoma"/>
                <a:cs typeface="Tahoma"/>
              </a:rPr>
              <a:t>A</a:t>
            </a:r>
            <a:r>
              <a:rPr dirty="0" sz="2100" spc="-345">
                <a:solidFill>
                  <a:srgbClr val="201F1B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201F1B"/>
                </a:solidFill>
                <a:latin typeface="SimSun"/>
                <a:cs typeface="SimSun"/>
              </a:rPr>
              <a:t>， 此設計能更有效運用路徑長度及費洛</a:t>
            </a:r>
            <a:endParaRPr sz="2100">
              <a:latin typeface="SimSun"/>
              <a:cs typeface="SimSu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50501" y="9419177"/>
            <a:ext cx="1983739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05">
                <a:solidFill>
                  <a:srgbClr val="201F1B"/>
                </a:solidFill>
                <a:latin typeface="SimSun"/>
                <a:cs typeface="SimSun"/>
              </a:rPr>
              <a:t>蒙濃度的變化。</a:t>
            </a:r>
            <a:endParaRPr sz="2100">
              <a:latin typeface="SimSun"/>
              <a:cs typeface="SimSu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384216" y="2372099"/>
            <a:ext cx="5178425" cy="5927090"/>
            <a:chOff x="9384216" y="2372099"/>
            <a:chExt cx="5178425" cy="5927090"/>
          </a:xfrm>
        </p:grpSpPr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216" y="7030321"/>
              <a:ext cx="1314449" cy="116204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167815" y="2878850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4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944268" y="2827394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5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931192" y="2922368"/>
              <a:ext cx="857885" cy="467359"/>
            </a:xfrm>
            <a:custGeom>
              <a:avLst/>
              <a:gdLst/>
              <a:ahLst/>
              <a:cxnLst/>
              <a:rect l="l" t="t" r="r" b="b"/>
              <a:pathLst>
                <a:path w="857884" h="467360">
                  <a:moveTo>
                    <a:pt x="0" y="0"/>
                  </a:moveTo>
                  <a:lnTo>
                    <a:pt x="857494" y="467086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694432" y="3302817"/>
              <a:ext cx="94615" cy="100965"/>
            </a:xfrm>
            <a:custGeom>
              <a:avLst/>
              <a:gdLst/>
              <a:ahLst/>
              <a:cxnLst/>
              <a:rect l="l" t="t" r="r" b="b"/>
              <a:pathLst>
                <a:path w="94615" h="100964">
                  <a:moveTo>
                    <a:pt x="54675" y="0"/>
                  </a:moveTo>
                  <a:lnTo>
                    <a:pt x="94254" y="86637"/>
                  </a:lnTo>
                  <a:lnTo>
                    <a:pt x="0" y="10037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44805" y="2500549"/>
              <a:ext cx="743585" cy="365760"/>
            </a:xfrm>
            <a:custGeom>
              <a:avLst/>
              <a:gdLst/>
              <a:ahLst/>
              <a:cxnLst/>
              <a:rect l="l" t="t" r="r" b="b"/>
              <a:pathLst>
                <a:path w="743584" h="365760">
                  <a:moveTo>
                    <a:pt x="0" y="365709"/>
                  </a:moveTo>
                  <a:lnTo>
                    <a:pt x="74352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694725" y="2482899"/>
              <a:ext cx="93980" cy="102870"/>
            </a:xfrm>
            <a:custGeom>
              <a:avLst/>
              <a:gdLst/>
              <a:ahLst/>
              <a:cxnLst/>
              <a:rect l="l" t="t" r="r" b="b"/>
              <a:pathLst>
                <a:path w="93979" h="102869">
                  <a:moveTo>
                    <a:pt x="0" y="0"/>
                  </a:moveTo>
                  <a:lnTo>
                    <a:pt x="93600" y="17650"/>
                  </a:lnTo>
                  <a:lnTo>
                    <a:pt x="50447" y="10256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808186" y="2537389"/>
              <a:ext cx="861060" cy="842644"/>
            </a:xfrm>
            <a:custGeom>
              <a:avLst/>
              <a:gdLst/>
              <a:ahLst/>
              <a:cxnLst/>
              <a:rect l="l" t="t" r="r" b="b"/>
              <a:pathLst>
                <a:path w="861059" h="842645">
                  <a:moveTo>
                    <a:pt x="0" y="842122"/>
                  </a:moveTo>
                  <a:lnTo>
                    <a:pt x="86060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574360" y="253738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0" y="12445"/>
                  </a:moveTo>
                  <a:lnTo>
                    <a:pt x="94433" y="0"/>
                  </a:lnTo>
                  <a:lnTo>
                    <a:pt x="79940" y="9414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806809" y="2461604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4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583263" y="2410149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4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683804" y="2442605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4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460258" y="2391149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4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054205" y="7528761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5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830659" y="7477306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5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817591" y="7572246"/>
              <a:ext cx="972819" cy="706120"/>
            </a:xfrm>
            <a:custGeom>
              <a:avLst/>
              <a:gdLst/>
              <a:ahLst/>
              <a:cxnLst/>
              <a:rect l="l" t="t" r="r" b="b"/>
              <a:pathLst>
                <a:path w="972820" h="706120">
                  <a:moveTo>
                    <a:pt x="0" y="0"/>
                  </a:moveTo>
                  <a:lnTo>
                    <a:pt x="972416" y="70594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2694769" y="8187176"/>
              <a:ext cx="95250" cy="92710"/>
            </a:xfrm>
            <a:custGeom>
              <a:avLst/>
              <a:gdLst/>
              <a:ahLst/>
              <a:cxnLst/>
              <a:rect l="l" t="t" r="r" b="b"/>
              <a:pathLst>
                <a:path w="95250" h="92709">
                  <a:moveTo>
                    <a:pt x="67149" y="0"/>
                  </a:moveTo>
                  <a:lnTo>
                    <a:pt x="95238" y="91014"/>
                  </a:lnTo>
                  <a:lnTo>
                    <a:pt x="0" y="9249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1928428" y="7223587"/>
              <a:ext cx="859155" cy="285115"/>
            </a:xfrm>
            <a:custGeom>
              <a:avLst/>
              <a:gdLst/>
              <a:ahLst/>
              <a:cxnLst/>
              <a:rect l="l" t="t" r="r" b="b"/>
              <a:pathLst>
                <a:path w="859154" h="285115">
                  <a:moveTo>
                    <a:pt x="0" y="284790"/>
                  </a:moveTo>
                  <a:lnTo>
                    <a:pt x="8589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697026" y="7193323"/>
              <a:ext cx="90805" cy="108585"/>
            </a:xfrm>
            <a:custGeom>
              <a:avLst/>
              <a:gdLst/>
              <a:ahLst/>
              <a:cxnLst/>
              <a:rect l="l" t="t" r="r" b="b"/>
              <a:pathLst>
                <a:path w="90804" h="108584">
                  <a:moveTo>
                    <a:pt x="0" y="0"/>
                  </a:moveTo>
                  <a:lnTo>
                    <a:pt x="90314" y="30264"/>
                  </a:lnTo>
                  <a:lnTo>
                    <a:pt x="35972" y="10849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810952" y="7231933"/>
              <a:ext cx="862330" cy="990600"/>
            </a:xfrm>
            <a:custGeom>
              <a:avLst/>
              <a:gdLst/>
              <a:ahLst/>
              <a:cxnLst/>
              <a:rect l="l" t="t" r="r" b="b"/>
              <a:pathLst>
                <a:path w="862330" h="990600">
                  <a:moveTo>
                    <a:pt x="0" y="990134"/>
                  </a:moveTo>
                  <a:lnTo>
                    <a:pt x="86171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3579534" y="7231933"/>
              <a:ext cx="93345" cy="95250"/>
            </a:xfrm>
            <a:custGeom>
              <a:avLst/>
              <a:gdLst/>
              <a:ahLst/>
              <a:cxnLst/>
              <a:rect l="l" t="t" r="r" b="b"/>
              <a:pathLst>
                <a:path w="93344" h="95250">
                  <a:moveTo>
                    <a:pt x="0" y="19961"/>
                  </a:moveTo>
                  <a:lnTo>
                    <a:pt x="93134" y="0"/>
                  </a:lnTo>
                  <a:lnTo>
                    <a:pt x="86219" y="9499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809581" y="7136113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5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3586035" y="7084657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4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3686576" y="7136113"/>
              <a:ext cx="856615" cy="62865"/>
            </a:xfrm>
            <a:custGeom>
              <a:avLst/>
              <a:gdLst/>
              <a:ahLst/>
              <a:cxnLst/>
              <a:rect l="l" t="t" r="r" b="b"/>
              <a:pathLst>
                <a:path w="856615" h="62865">
                  <a:moveTo>
                    <a:pt x="0" y="62478"/>
                  </a:moveTo>
                  <a:lnTo>
                    <a:pt x="8566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463029" y="7084657"/>
              <a:ext cx="80645" cy="114300"/>
            </a:xfrm>
            <a:custGeom>
              <a:avLst/>
              <a:gdLst/>
              <a:ahLst/>
              <a:cxnLst/>
              <a:rect l="l" t="t" r="r" b="b"/>
              <a:pathLst>
                <a:path w="80644" h="114300">
                  <a:moveTo>
                    <a:pt x="0" y="0"/>
                  </a:moveTo>
                  <a:lnTo>
                    <a:pt x="80155" y="51455"/>
                  </a:lnTo>
                  <a:lnTo>
                    <a:pt x="8314" y="1139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9140176" y="3652341"/>
            <a:ext cx="219138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95">
                <a:solidFill>
                  <a:srgbClr val="201F1B"/>
                </a:solidFill>
                <a:latin typeface="Microsoft JhengHei"/>
                <a:cs typeface="Microsoft JhengHei"/>
              </a:rPr>
              <a:t>費洛蒙單位</a:t>
            </a:r>
            <a:r>
              <a:rPr dirty="0" sz="1450" spc="-275">
                <a:solidFill>
                  <a:srgbClr val="201F1B"/>
                </a:solidFill>
                <a:latin typeface="Verdana"/>
                <a:cs typeface="Verdana"/>
              </a:rPr>
              <a:t>: </a:t>
            </a:r>
            <a:r>
              <a:rPr dirty="0" sz="1450" spc="195">
                <a:solidFill>
                  <a:srgbClr val="201F1B"/>
                </a:solidFill>
                <a:latin typeface="Microsoft JhengHei"/>
                <a:cs typeface="Microsoft JhengHei"/>
              </a:rPr>
              <a:t>最短路徑</a:t>
            </a:r>
            <a:r>
              <a:rPr dirty="0" sz="1450" spc="290">
                <a:solidFill>
                  <a:srgbClr val="201F1B"/>
                </a:solidFill>
                <a:latin typeface="Verdana"/>
                <a:cs typeface="Verdana"/>
              </a:rPr>
              <a:t>M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253137" y="8539840"/>
            <a:ext cx="196532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195">
                <a:solidFill>
                  <a:srgbClr val="201F1B"/>
                </a:solidFill>
                <a:latin typeface="Microsoft JhengHei"/>
                <a:cs typeface="Microsoft JhengHei"/>
              </a:rPr>
              <a:t>費洛蒙單位</a:t>
            </a:r>
            <a:r>
              <a:rPr dirty="0" sz="1450" spc="-275">
                <a:solidFill>
                  <a:srgbClr val="201F1B"/>
                </a:solidFill>
                <a:latin typeface="Verdana"/>
                <a:cs typeface="Verdana"/>
              </a:rPr>
              <a:t>: </a:t>
            </a:r>
            <a:r>
              <a:rPr dirty="0" sz="1450" spc="130">
                <a:solidFill>
                  <a:srgbClr val="201F1B"/>
                </a:solidFill>
                <a:latin typeface="Microsoft JhengHei"/>
                <a:cs typeface="Microsoft JhengHei"/>
              </a:rPr>
              <a:t>最短時間</a:t>
            </a:r>
            <a:endParaRPr sz="1450">
              <a:latin typeface="Microsoft JhengHei"/>
              <a:cs typeface="Microsoft JhengHe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325724" y="2584699"/>
            <a:ext cx="54800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8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882125" y="3238532"/>
            <a:ext cx="32258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70">
                <a:solidFill>
                  <a:srgbClr val="201F1B"/>
                </a:solidFill>
                <a:latin typeface="Arial Black"/>
                <a:cs typeface="Arial Black"/>
              </a:rPr>
              <a:t>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939357" y="2347736"/>
            <a:ext cx="54800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8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3134951" y="3030144"/>
            <a:ext cx="54800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3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8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2965205" y="2184537"/>
            <a:ext cx="54800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5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8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3847091" y="2139349"/>
            <a:ext cx="54800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8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2973837" y="7870656"/>
            <a:ext cx="83502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23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5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778243" y="7884476"/>
            <a:ext cx="83502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23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5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083607" y="7029550"/>
            <a:ext cx="157226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47619" sz="2100" spc="179">
                <a:solidFill>
                  <a:srgbClr val="201F1B"/>
                </a:solidFill>
                <a:latin typeface="Arial Black"/>
                <a:cs typeface="Arial Black"/>
              </a:rPr>
              <a:t>5</a:t>
            </a:r>
            <a:r>
              <a:rPr dirty="0" baseline="-47619" sz="2100" spc="-39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47619" sz="2100" spc="352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baseline="-47619" sz="2100" spc="-382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47619" sz="2100" spc="-112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baseline="-47619" sz="2100" spc="-382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47619" sz="2100" spc="277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r>
              <a:rPr dirty="0" baseline="-47619" sz="2100" spc="-24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2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23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35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2796037" y="6785125"/>
            <a:ext cx="1767839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17857" sz="2100" spc="179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baseline="-17857" sz="2100" spc="-39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17857" sz="2100" spc="179">
                <a:solidFill>
                  <a:srgbClr val="201F1B"/>
                </a:solidFill>
                <a:latin typeface="Arial Black"/>
                <a:cs typeface="Arial Black"/>
              </a:rPr>
              <a:t>5</a:t>
            </a:r>
            <a:r>
              <a:rPr dirty="0" baseline="-17857" sz="2100" spc="-382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17857" sz="2100" spc="352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baseline="-17857" sz="2100" spc="-39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17857" sz="2100" spc="-112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baseline="-17857" sz="2100" spc="-382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baseline="-17857" sz="2100" spc="277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r>
              <a:rPr dirty="0" baseline="-17857" sz="2100" spc="16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0">
                <a:solidFill>
                  <a:srgbClr val="201F1B"/>
                </a:solidFill>
                <a:latin typeface="Arial Black"/>
                <a:cs typeface="Arial Black"/>
              </a:rPr>
              <a:t>0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235">
                <a:solidFill>
                  <a:srgbClr val="201F1B"/>
                </a:solidFill>
                <a:latin typeface="Arial Black"/>
                <a:cs typeface="Arial Black"/>
              </a:rPr>
              <a:t>M</a:t>
            </a:r>
            <a:r>
              <a:rPr dirty="0" sz="1400" spc="-254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-75">
                <a:solidFill>
                  <a:srgbClr val="201F1B"/>
                </a:solidFill>
                <a:latin typeface="Arial Black"/>
                <a:cs typeface="Arial Black"/>
              </a:rPr>
              <a:t>I</a:t>
            </a:r>
            <a:r>
              <a:rPr dirty="0" sz="1400" spc="-260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00" spc="125">
                <a:solidFill>
                  <a:srgbClr val="201F1B"/>
                </a:solidFill>
                <a:latin typeface="Arial Black"/>
                <a:cs typeface="Arial Black"/>
              </a:rPr>
              <a:t>N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4846585" y="1936808"/>
            <a:ext cx="1539240" cy="5780405"/>
            <a:chOff x="14846585" y="1936808"/>
            <a:chExt cx="1539240" cy="5780405"/>
          </a:xfrm>
        </p:grpSpPr>
        <p:pic>
          <p:nvPicPr>
            <p:cNvPr id="59" name="object 5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6585" y="1936808"/>
              <a:ext cx="1314449" cy="131444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128" y="6554808"/>
              <a:ext cx="1314449" cy="1162049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616822" y="9843549"/>
            <a:ext cx="607695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7</a:t>
            </a:fld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577" y="2087434"/>
              <a:ext cx="6772274" cy="37433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6337" y="738825"/>
              <a:ext cx="6781799" cy="85153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577" y="5895891"/>
              <a:ext cx="6772274" cy="3362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15"/>
              <a:t>實作成果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16822" y="9843549"/>
            <a:ext cx="607695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7</a:t>
            </a:fld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459359"/>
                  </a:moveTo>
                  <a:lnTo>
                    <a:pt x="18055692" y="459359"/>
                  </a:lnTo>
                  <a:lnTo>
                    <a:pt x="18055692" y="0"/>
                  </a:lnTo>
                  <a:lnTo>
                    <a:pt x="18039817" y="0"/>
                  </a:lnTo>
                  <a:lnTo>
                    <a:pt x="18039817" y="9812718"/>
                  </a:lnTo>
                  <a:lnTo>
                    <a:pt x="17016451" y="9812718"/>
                  </a:lnTo>
                  <a:lnTo>
                    <a:pt x="17016451" y="8789352"/>
                  </a:lnTo>
                  <a:lnTo>
                    <a:pt x="18039817" y="8789352"/>
                  </a:lnTo>
                  <a:lnTo>
                    <a:pt x="18039817" y="8773477"/>
                  </a:lnTo>
                  <a:lnTo>
                    <a:pt x="17016451" y="8773477"/>
                  </a:lnTo>
                  <a:lnTo>
                    <a:pt x="17016451" y="7750010"/>
                  </a:lnTo>
                  <a:lnTo>
                    <a:pt x="18039817" y="7750010"/>
                  </a:lnTo>
                  <a:lnTo>
                    <a:pt x="18039817" y="7734135"/>
                  </a:lnTo>
                  <a:lnTo>
                    <a:pt x="17016451" y="7734135"/>
                  </a:lnTo>
                  <a:lnTo>
                    <a:pt x="17016451" y="6710769"/>
                  </a:lnTo>
                  <a:lnTo>
                    <a:pt x="18039817" y="6710769"/>
                  </a:lnTo>
                  <a:lnTo>
                    <a:pt x="18039817" y="6694894"/>
                  </a:lnTo>
                  <a:lnTo>
                    <a:pt x="17016451" y="6694894"/>
                  </a:lnTo>
                  <a:lnTo>
                    <a:pt x="17016451" y="5671528"/>
                  </a:lnTo>
                  <a:lnTo>
                    <a:pt x="18039817" y="5671528"/>
                  </a:lnTo>
                  <a:lnTo>
                    <a:pt x="18039817" y="5655653"/>
                  </a:lnTo>
                  <a:lnTo>
                    <a:pt x="17016451" y="5655653"/>
                  </a:lnTo>
                  <a:lnTo>
                    <a:pt x="17016451" y="4632299"/>
                  </a:lnTo>
                  <a:lnTo>
                    <a:pt x="18039817" y="4632299"/>
                  </a:lnTo>
                  <a:lnTo>
                    <a:pt x="18039817" y="4616412"/>
                  </a:lnTo>
                  <a:lnTo>
                    <a:pt x="17016451" y="4616412"/>
                  </a:lnTo>
                  <a:lnTo>
                    <a:pt x="17016451" y="3593058"/>
                  </a:lnTo>
                  <a:lnTo>
                    <a:pt x="18039817" y="3593058"/>
                  </a:lnTo>
                  <a:lnTo>
                    <a:pt x="18039817" y="3577183"/>
                  </a:lnTo>
                  <a:lnTo>
                    <a:pt x="17016451" y="3577183"/>
                  </a:lnTo>
                  <a:lnTo>
                    <a:pt x="17016451" y="2553817"/>
                  </a:lnTo>
                  <a:lnTo>
                    <a:pt x="18039817" y="2553817"/>
                  </a:lnTo>
                  <a:lnTo>
                    <a:pt x="18039817" y="2537942"/>
                  </a:lnTo>
                  <a:lnTo>
                    <a:pt x="17016451" y="2537942"/>
                  </a:lnTo>
                  <a:lnTo>
                    <a:pt x="17016451" y="1514475"/>
                  </a:lnTo>
                  <a:lnTo>
                    <a:pt x="18039817" y="1514475"/>
                  </a:lnTo>
                  <a:lnTo>
                    <a:pt x="18039817" y="1498600"/>
                  </a:lnTo>
                  <a:lnTo>
                    <a:pt x="17016451" y="1498600"/>
                  </a:lnTo>
                  <a:lnTo>
                    <a:pt x="17016451" y="475234"/>
                  </a:lnTo>
                  <a:lnTo>
                    <a:pt x="18039817" y="475234"/>
                  </a:lnTo>
                  <a:lnTo>
                    <a:pt x="18039817" y="459359"/>
                  </a:lnTo>
                  <a:lnTo>
                    <a:pt x="17016451" y="459359"/>
                  </a:lnTo>
                  <a:lnTo>
                    <a:pt x="17016451" y="0"/>
                  </a:lnTo>
                  <a:lnTo>
                    <a:pt x="17000576" y="0"/>
                  </a:lnTo>
                  <a:lnTo>
                    <a:pt x="17000576" y="9812718"/>
                  </a:lnTo>
                  <a:lnTo>
                    <a:pt x="15977223" y="9812718"/>
                  </a:lnTo>
                  <a:lnTo>
                    <a:pt x="15977223" y="8789352"/>
                  </a:lnTo>
                  <a:lnTo>
                    <a:pt x="17000576" y="8789352"/>
                  </a:lnTo>
                  <a:lnTo>
                    <a:pt x="17000576" y="8773477"/>
                  </a:lnTo>
                  <a:lnTo>
                    <a:pt x="15977223" y="8773477"/>
                  </a:lnTo>
                  <a:lnTo>
                    <a:pt x="15977223" y="7750010"/>
                  </a:lnTo>
                  <a:lnTo>
                    <a:pt x="17000576" y="7750010"/>
                  </a:lnTo>
                  <a:lnTo>
                    <a:pt x="17000576" y="7734135"/>
                  </a:lnTo>
                  <a:lnTo>
                    <a:pt x="15977223" y="7734135"/>
                  </a:lnTo>
                  <a:lnTo>
                    <a:pt x="15977223" y="6710769"/>
                  </a:lnTo>
                  <a:lnTo>
                    <a:pt x="17000576" y="6710769"/>
                  </a:lnTo>
                  <a:lnTo>
                    <a:pt x="17000576" y="6694894"/>
                  </a:lnTo>
                  <a:lnTo>
                    <a:pt x="15977223" y="6694894"/>
                  </a:lnTo>
                  <a:lnTo>
                    <a:pt x="15977223" y="5671528"/>
                  </a:lnTo>
                  <a:lnTo>
                    <a:pt x="17000576" y="5671528"/>
                  </a:lnTo>
                  <a:lnTo>
                    <a:pt x="17000576" y="5655653"/>
                  </a:lnTo>
                  <a:lnTo>
                    <a:pt x="15977223" y="5655653"/>
                  </a:lnTo>
                  <a:lnTo>
                    <a:pt x="15977223" y="4632299"/>
                  </a:lnTo>
                  <a:lnTo>
                    <a:pt x="17000576" y="4632299"/>
                  </a:lnTo>
                  <a:lnTo>
                    <a:pt x="17000576" y="4616412"/>
                  </a:lnTo>
                  <a:lnTo>
                    <a:pt x="15977223" y="4616412"/>
                  </a:lnTo>
                  <a:lnTo>
                    <a:pt x="15977223" y="3593058"/>
                  </a:lnTo>
                  <a:lnTo>
                    <a:pt x="17000576" y="3593058"/>
                  </a:lnTo>
                  <a:lnTo>
                    <a:pt x="17000576" y="3577183"/>
                  </a:lnTo>
                  <a:lnTo>
                    <a:pt x="15977223" y="3577183"/>
                  </a:lnTo>
                  <a:lnTo>
                    <a:pt x="15977223" y="2553817"/>
                  </a:lnTo>
                  <a:lnTo>
                    <a:pt x="17000576" y="2553817"/>
                  </a:lnTo>
                  <a:lnTo>
                    <a:pt x="17000576" y="2537942"/>
                  </a:lnTo>
                  <a:lnTo>
                    <a:pt x="15977223" y="2537942"/>
                  </a:lnTo>
                  <a:lnTo>
                    <a:pt x="15977223" y="1514475"/>
                  </a:lnTo>
                  <a:lnTo>
                    <a:pt x="17000576" y="1514475"/>
                  </a:lnTo>
                  <a:lnTo>
                    <a:pt x="17000576" y="1498600"/>
                  </a:lnTo>
                  <a:lnTo>
                    <a:pt x="15977223" y="1498600"/>
                  </a:lnTo>
                  <a:lnTo>
                    <a:pt x="15977223" y="475234"/>
                  </a:lnTo>
                  <a:lnTo>
                    <a:pt x="17000576" y="475234"/>
                  </a:lnTo>
                  <a:lnTo>
                    <a:pt x="17000576" y="459359"/>
                  </a:lnTo>
                  <a:lnTo>
                    <a:pt x="15977223" y="459359"/>
                  </a:lnTo>
                  <a:lnTo>
                    <a:pt x="15977223" y="0"/>
                  </a:lnTo>
                  <a:lnTo>
                    <a:pt x="15961335" y="0"/>
                  </a:lnTo>
                  <a:lnTo>
                    <a:pt x="15961335" y="9812718"/>
                  </a:lnTo>
                  <a:lnTo>
                    <a:pt x="14937982" y="9812718"/>
                  </a:lnTo>
                  <a:lnTo>
                    <a:pt x="14937982" y="8789352"/>
                  </a:lnTo>
                  <a:lnTo>
                    <a:pt x="15961335" y="8789352"/>
                  </a:lnTo>
                  <a:lnTo>
                    <a:pt x="15961335" y="8773477"/>
                  </a:lnTo>
                  <a:lnTo>
                    <a:pt x="14937982" y="8773477"/>
                  </a:lnTo>
                  <a:lnTo>
                    <a:pt x="14937982" y="7750010"/>
                  </a:lnTo>
                  <a:lnTo>
                    <a:pt x="15961335" y="7750010"/>
                  </a:lnTo>
                  <a:lnTo>
                    <a:pt x="15961335" y="7734135"/>
                  </a:lnTo>
                  <a:lnTo>
                    <a:pt x="14937982" y="7734135"/>
                  </a:lnTo>
                  <a:lnTo>
                    <a:pt x="14937982" y="6710769"/>
                  </a:lnTo>
                  <a:lnTo>
                    <a:pt x="15961335" y="6710769"/>
                  </a:lnTo>
                  <a:lnTo>
                    <a:pt x="15961335" y="6694894"/>
                  </a:lnTo>
                  <a:lnTo>
                    <a:pt x="14937982" y="6694894"/>
                  </a:lnTo>
                  <a:lnTo>
                    <a:pt x="14937982" y="5671528"/>
                  </a:lnTo>
                  <a:lnTo>
                    <a:pt x="15961335" y="5671528"/>
                  </a:lnTo>
                  <a:lnTo>
                    <a:pt x="15961335" y="5655653"/>
                  </a:lnTo>
                  <a:lnTo>
                    <a:pt x="14937982" y="5655653"/>
                  </a:lnTo>
                  <a:lnTo>
                    <a:pt x="14937982" y="4632299"/>
                  </a:lnTo>
                  <a:lnTo>
                    <a:pt x="15961335" y="4632299"/>
                  </a:lnTo>
                  <a:lnTo>
                    <a:pt x="15961335" y="4616412"/>
                  </a:lnTo>
                  <a:lnTo>
                    <a:pt x="14937982" y="4616412"/>
                  </a:lnTo>
                  <a:lnTo>
                    <a:pt x="14937982" y="3593058"/>
                  </a:lnTo>
                  <a:lnTo>
                    <a:pt x="15961335" y="3593058"/>
                  </a:lnTo>
                  <a:lnTo>
                    <a:pt x="15961335" y="3577183"/>
                  </a:lnTo>
                  <a:lnTo>
                    <a:pt x="14937982" y="3577183"/>
                  </a:lnTo>
                  <a:lnTo>
                    <a:pt x="14937982" y="2553817"/>
                  </a:lnTo>
                  <a:lnTo>
                    <a:pt x="15961335" y="2553817"/>
                  </a:lnTo>
                  <a:lnTo>
                    <a:pt x="15961335" y="2537942"/>
                  </a:lnTo>
                  <a:lnTo>
                    <a:pt x="14937982" y="2537942"/>
                  </a:lnTo>
                  <a:lnTo>
                    <a:pt x="14937982" y="1514475"/>
                  </a:lnTo>
                  <a:lnTo>
                    <a:pt x="15961335" y="1514475"/>
                  </a:lnTo>
                  <a:lnTo>
                    <a:pt x="15961335" y="1498600"/>
                  </a:lnTo>
                  <a:lnTo>
                    <a:pt x="14937982" y="1498600"/>
                  </a:lnTo>
                  <a:lnTo>
                    <a:pt x="14937982" y="475234"/>
                  </a:lnTo>
                  <a:lnTo>
                    <a:pt x="15961335" y="475234"/>
                  </a:lnTo>
                  <a:lnTo>
                    <a:pt x="15961335" y="459359"/>
                  </a:lnTo>
                  <a:lnTo>
                    <a:pt x="14937982" y="459359"/>
                  </a:lnTo>
                  <a:lnTo>
                    <a:pt x="14937982" y="0"/>
                  </a:lnTo>
                  <a:lnTo>
                    <a:pt x="14922107" y="0"/>
                  </a:lnTo>
                  <a:lnTo>
                    <a:pt x="14922107" y="9812718"/>
                  </a:lnTo>
                  <a:lnTo>
                    <a:pt x="13898740" y="9812718"/>
                  </a:lnTo>
                  <a:lnTo>
                    <a:pt x="13898740" y="8789352"/>
                  </a:lnTo>
                  <a:lnTo>
                    <a:pt x="14922107" y="8789352"/>
                  </a:lnTo>
                  <a:lnTo>
                    <a:pt x="14922107" y="8773477"/>
                  </a:lnTo>
                  <a:lnTo>
                    <a:pt x="13898740" y="8773477"/>
                  </a:lnTo>
                  <a:lnTo>
                    <a:pt x="13898740" y="7750010"/>
                  </a:lnTo>
                  <a:lnTo>
                    <a:pt x="14922107" y="7750010"/>
                  </a:lnTo>
                  <a:lnTo>
                    <a:pt x="14922107" y="7734135"/>
                  </a:lnTo>
                  <a:lnTo>
                    <a:pt x="13898740" y="7734135"/>
                  </a:lnTo>
                  <a:lnTo>
                    <a:pt x="13898740" y="6710769"/>
                  </a:lnTo>
                  <a:lnTo>
                    <a:pt x="14922107" y="6710769"/>
                  </a:lnTo>
                  <a:lnTo>
                    <a:pt x="14922107" y="6694894"/>
                  </a:lnTo>
                  <a:lnTo>
                    <a:pt x="13898740" y="6694894"/>
                  </a:lnTo>
                  <a:lnTo>
                    <a:pt x="13898740" y="5671528"/>
                  </a:lnTo>
                  <a:lnTo>
                    <a:pt x="14922107" y="5671528"/>
                  </a:lnTo>
                  <a:lnTo>
                    <a:pt x="14922107" y="5655653"/>
                  </a:lnTo>
                  <a:lnTo>
                    <a:pt x="13898740" y="5655653"/>
                  </a:lnTo>
                  <a:lnTo>
                    <a:pt x="13898740" y="4632299"/>
                  </a:lnTo>
                  <a:lnTo>
                    <a:pt x="14922107" y="4632299"/>
                  </a:lnTo>
                  <a:lnTo>
                    <a:pt x="14922107" y="4616412"/>
                  </a:lnTo>
                  <a:lnTo>
                    <a:pt x="13898740" y="4616412"/>
                  </a:lnTo>
                  <a:lnTo>
                    <a:pt x="13898740" y="3593058"/>
                  </a:lnTo>
                  <a:lnTo>
                    <a:pt x="14922107" y="3593058"/>
                  </a:lnTo>
                  <a:lnTo>
                    <a:pt x="14922107" y="3577183"/>
                  </a:lnTo>
                  <a:lnTo>
                    <a:pt x="13898740" y="3577183"/>
                  </a:lnTo>
                  <a:lnTo>
                    <a:pt x="13898740" y="2553817"/>
                  </a:lnTo>
                  <a:lnTo>
                    <a:pt x="14922107" y="2553817"/>
                  </a:lnTo>
                  <a:lnTo>
                    <a:pt x="14922107" y="2537942"/>
                  </a:lnTo>
                  <a:lnTo>
                    <a:pt x="13898740" y="2537942"/>
                  </a:lnTo>
                  <a:lnTo>
                    <a:pt x="13898740" y="1514475"/>
                  </a:lnTo>
                  <a:lnTo>
                    <a:pt x="14922107" y="1514475"/>
                  </a:lnTo>
                  <a:lnTo>
                    <a:pt x="14922107" y="1498600"/>
                  </a:lnTo>
                  <a:lnTo>
                    <a:pt x="13898740" y="1498600"/>
                  </a:lnTo>
                  <a:lnTo>
                    <a:pt x="13898740" y="475234"/>
                  </a:lnTo>
                  <a:lnTo>
                    <a:pt x="14922107" y="475234"/>
                  </a:lnTo>
                  <a:lnTo>
                    <a:pt x="14922107" y="459359"/>
                  </a:lnTo>
                  <a:lnTo>
                    <a:pt x="13898740" y="459359"/>
                  </a:lnTo>
                  <a:lnTo>
                    <a:pt x="13898740" y="0"/>
                  </a:lnTo>
                  <a:lnTo>
                    <a:pt x="13882865" y="0"/>
                  </a:lnTo>
                  <a:lnTo>
                    <a:pt x="13882865" y="9812718"/>
                  </a:lnTo>
                  <a:lnTo>
                    <a:pt x="12859499" y="9812718"/>
                  </a:lnTo>
                  <a:lnTo>
                    <a:pt x="12859499" y="8789352"/>
                  </a:lnTo>
                  <a:lnTo>
                    <a:pt x="13882865" y="8789352"/>
                  </a:lnTo>
                  <a:lnTo>
                    <a:pt x="13882865" y="8773477"/>
                  </a:lnTo>
                  <a:lnTo>
                    <a:pt x="12859499" y="8773477"/>
                  </a:lnTo>
                  <a:lnTo>
                    <a:pt x="12859499" y="7750010"/>
                  </a:lnTo>
                  <a:lnTo>
                    <a:pt x="13882865" y="7750010"/>
                  </a:lnTo>
                  <a:lnTo>
                    <a:pt x="13882865" y="7734135"/>
                  </a:lnTo>
                  <a:lnTo>
                    <a:pt x="12859499" y="7734135"/>
                  </a:lnTo>
                  <a:lnTo>
                    <a:pt x="12859499" y="6710769"/>
                  </a:lnTo>
                  <a:lnTo>
                    <a:pt x="13882865" y="6710769"/>
                  </a:lnTo>
                  <a:lnTo>
                    <a:pt x="13882865" y="6694894"/>
                  </a:lnTo>
                  <a:lnTo>
                    <a:pt x="12859499" y="6694894"/>
                  </a:lnTo>
                  <a:lnTo>
                    <a:pt x="12859499" y="5671528"/>
                  </a:lnTo>
                  <a:lnTo>
                    <a:pt x="13882865" y="5671528"/>
                  </a:lnTo>
                  <a:lnTo>
                    <a:pt x="13882865" y="5655653"/>
                  </a:lnTo>
                  <a:lnTo>
                    <a:pt x="12859499" y="5655653"/>
                  </a:lnTo>
                  <a:lnTo>
                    <a:pt x="12859499" y="4632299"/>
                  </a:lnTo>
                  <a:lnTo>
                    <a:pt x="13882865" y="4632299"/>
                  </a:lnTo>
                  <a:lnTo>
                    <a:pt x="13882865" y="4616412"/>
                  </a:lnTo>
                  <a:lnTo>
                    <a:pt x="12859499" y="4616412"/>
                  </a:lnTo>
                  <a:lnTo>
                    <a:pt x="12859499" y="3593058"/>
                  </a:lnTo>
                  <a:lnTo>
                    <a:pt x="13882865" y="3593058"/>
                  </a:lnTo>
                  <a:lnTo>
                    <a:pt x="13882865" y="3577183"/>
                  </a:lnTo>
                  <a:lnTo>
                    <a:pt x="12859499" y="3577183"/>
                  </a:lnTo>
                  <a:lnTo>
                    <a:pt x="12859499" y="2553817"/>
                  </a:lnTo>
                  <a:lnTo>
                    <a:pt x="13882865" y="2553817"/>
                  </a:lnTo>
                  <a:lnTo>
                    <a:pt x="13882865" y="2537942"/>
                  </a:lnTo>
                  <a:lnTo>
                    <a:pt x="12859499" y="2537942"/>
                  </a:lnTo>
                  <a:lnTo>
                    <a:pt x="12859499" y="1514475"/>
                  </a:lnTo>
                  <a:lnTo>
                    <a:pt x="13882865" y="1514475"/>
                  </a:lnTo>
                  <a:lnTo>
                    <a:pt x="13882865" y="1498600"/>
                  </a:lnTo>
                  <a:lnTo>
                    <a:pt x="12859499" y="1498600"/>
                  </a:lnTo>
                  <a:lnTo>
                    <a:pt x="12859499" y="475234"/>
                  </a:lnTo>
                  <a:lnTo>
                    <a:pt x="13882865" y="475234"/>
                  </a:lnTo>
                  <a:lnTo>
                    <a:pt x="13882865" y="459359"/>
                  </a:lnTo>
                  <a:lnTo>
                    <a:pt x="12859499" y="459359"/>
                  </a:lnTo>
                  <a:lnTo>
                    <a:pt x="12859499" y="0"/>
                  </a:lnTo>
                  <a:lnTo>
                    <a:pt x="12843624" y="0"/>
                  </a:lnTo>
                  <a:lnTo>
                    <a:pt x="12843624" y="9812718"/>
                  </a:lnTo>
                  <a:lnTo>
                    <a:pt x="11820157" y="9812718"/>
                  </a:lnTo>
                  <a:lnTo>
                    <a:pt x="11820157" y="8789352"/>
                  </a:lnTo>
                  <a:lnTo>
                    <a:pt x="12843624" y="8789352"/>
                  </a:lnTo>
                  <a:lnTo>
                    <a:pt x="12843624" y="8773477"/>
                  </a:lnTo>
                  <a:lnTo>
                    <a:pt x="11820157" y="8773477"/>
                  </a:lnTo>
                  <a:lnTo>
                    <a:pt x="11820157" y="7750010"/>
                  </a:lnTo>
                  <a:lnTo>
                    <a:pt x="12843624" y="7750010"/>
                  </a:lnTo>
                  <a:lnTo>
                    <a:pt x="12843624" y="7734135"/>
                  </a:lnTo>
                  <a:lnTo>
                    <a:pt x="11820157" y="7734135"/>
                  </a:lnTo>
                  <a:lnTo>
                    <a:pt x="11820157" y="6710769"/>
                  </a:lnTo>
                  <a:lnTo>
                    <a:pt x="12843624" y="6710769"/>
                  </a:lnTo>
                  <a:lnTo>
                    <a:pt x="12843624" y="6694894"/>
                  </a:lnTo>
                  <a:lnTo>
                    <a:pt x="11820157" y="6694894"/>
                  </a:lnTo>
                  <a:lnTo>
                    <a:pt x="11820157" y="5671528"/>
                  </a:lnTo>
                  <a:lnTo>
                    <a:pt x="12843624" y="5671528"/>
                  </a:lnTo>
                  <a:lnTo>
                    <a:pt x="12843624" y="5655653"/>
                  </a:lnTo>
                  <a:lnTo>
                    <a:pt x="11820157" y="5655653"/>
                  </a:lnTo>
                  <a:lnTo>
                    <a:pt x="11820157" y="4632299"/>
                  </a:lnTo>
                  <a:lnTo>
                    <a:pt x="12843624" y="4632299"/>
                  </a:lnTo>
                  <a:lnTo>
                    <a:pt x="12843624" y="4616412"/>
                  </a:lnTo>
                  <a:lnTo>
                    <a:pt x="11820157" y="4616412"/>
                  </a:lnTo>
                  <a:lnTo>
                    <a:pt x="11820157" y="3593058"/>
                  </a:lnTo>
                  <a:lnTo>
                    <a:pt x="12843624" y="3593058"/>
                  </a:lnTo>
                  <a:lnTo>
                    <a:pt x="12843624" y="3577183"/>
                  </a:lnTo>
                  <a:lnTo>
                    <a:pt x="11820157" y="3577183"/>
                  </a:lnTo>
                  <a:lnTo>
                    <a:pt x="11820157" y="2553817"/>
                  </a:lnTo>
                  <a:lnTo>
                    <a:pt x="12843624" y="2553817"/>
                  </a:lnTo>
                  <a:lnTo>
                    <a:pt x="12843624" y="2537942"/>
                  </a:lnTo>
                  <a:lnTo>
                    <a:pt x="11820157" y="2537942"/>
                  </a:lnTo>
                  <a:lnTo>
                    <a:pt x="11820157" y="1514475"/>
                  </a:lnTo>
                  <a:lnTo>
                    <a:pt x="12843624" y="1514475"/>
                  </a:lnTo>
                  <a:lnTo>
                    <a:pt x="12843624" y="1498600"/>
                  </a:lnTo>
                  <a:lnTo>
                    <a:pt x="11820157" y="1498600"/>
                  </a:lnTo>
                  <a:lnTo>
                    <a:pt x="11820157" y="475234"/>
                  </a:lnTo>
                  <a:lnTo>
                    <a:pt x="12843624" y="475234"/>
                  </a:lnTo>
                  <a:lnTo>
                    <a:pt x="12843624" y="459359"/>
                  </a:lnTo>
                  <a:lnTo>
                    <a:pt x="11820157" y="459359"/>
                  </a:lnTo>
                  <a:lnTo>
                    <a:pt x="11820157" y="0"/>
                  </a:lnTo>
                  <a:lnTo>
                    <a:pt x="11804282" y="0"/>
                  </a:lnTo>
                  <a:lnTo>
                    <a:pt x="11804282" y="9812718"/>
                  </a:lnTo>
                  <a:lnTo>
                    <a:pt x="10780916" y="9812718"/>
                  </a:lnTo>
                  <a:lnTo>
                    <a:pt x="10780916" y="8789352"/>
                  </a:lnTo>
                  <a:lnTo>
                    <a:pt x="11804282" y="8789352"/>
                  </a:lnTo>
                  <a:lnTo>
                    <a:pt x="11804282" y="8773477"/>
                  </a:lnTo>
                  <a:lnTo>
                    <a:pt x="10780916" y="8773477"/>
                  </a:lnTo>
                  <a:lnTo>
                    <a:pt x="10780916" y="7750010"/>
                  </a:lnTo>
                  <a:lnTo>
                    <a:pt x="11804282" y="7750010"/>
                  </a:lnTo>
                  <a:lnTo>
                    <a:pt x="11804282" y="7734135"/>
                  </a:lnTo>
                  <a:lnTo>
                    <a:pt x="10780916" y="7734135"/>
                  </a:lnTo>
                  <a:lnTo>
                    <a:pt x="10780916" y="6710769"/>
                  </a:lnTo>
                  <a:lnTo>
                    <a:pt x="11804282" y="6710769"/>
                  </a:lnTo>
                  <a:lnTo>
                    <a:pt x="11804282" y="6694894"/>
                  </a:lnTo>
                  <a:lnTo>
                    <a:pt x="10780916" y="6694894"/>
                  </a:lnTo>
                  <a:lnTo>
                    <a:pt x="10780916" y="5671528"/>
                  </a:lnTo>
                  <a:lnTo>
                    <a:pt x="11804282" y="5671528"/>
                  </a:lnTo>
                  <a:lnTo>
                    <a:pt x="11804282" y="5655653"/>
                  </a:lnTo>
                  <a:lnTo>
                    <a:pt x="10780916" y="5655653"/>
                  </a:lnTo>
                  <a:lnTo>
                    <a:pt x="10780916" y="4632299"/>
                  </a:lnTo>
                  <a:lnTo>
                    <a:pt x="11804282" y="4632299"/>
                  </a:lnTo>
                  <a:lnTo>
                    <a:pt x="11804282" y="4616412"/>
                  </a:lnTo>
                  <a:lnTo>
                    <a:pt x="10780916" y="4616412"/>
                  </a:lnTo>
                  <a:lnTo>
                    <a:pt x="10780916" y="3593058"/>
                  </a:lnTo>
                  <a:lnTo>
                    <a:pt x="11804282" y="3593058"/>
                  </a:lnTo>
                  <a:lnTo>
                    <a:pt x="11804282" y="3577183"/>
                  </a:lnTo>
                  <a:lnTo>
                    <a:pt x="10780916" y="3577183"/>
                  </a:lnTo>
                  <a:lnTo>
                    <a:pt x="10780916" y="2553817"/>
                  </a:lnTo>
                  <a:lnTo>
                    <a:pt x="11804282" y="2553817"/>
                  </a:lnTo>
                  <a:lnTo>
                    <a:pt x="11804282" y="2537942"/>
                  </a:lnTo>
                  <a:lnTo>
                    <a:pt x="10780916" y="2537942"/>
                  </a:lnTo>
                  <a:lnTo>
                    <a:pt x="10780916" y="1514475"/>
                  </a:lnTo>
                  <a:lnTo>
                    <a:pt x="11804282" y="1514475"/>
                  </a:lnTo>
                  <a:lnTo>
                    <a:pt x="11804282" y="1498600"/>
                  </a:lnTo>
                  <a:lnTo>
                    <a:pt x="10780916" y="1498600"/>
                  </a:lnTo>
                  <a:lnTo>
                    <a:pt x="10780916" y="475234"/>
                  </a:lnTo>
                  <a:lnTo>
                    <a:pt x="11804282" y="475234"/>
                  </a:lnTo>
                  <a:lnTo>
                    <a:pt x="11804282" y="459359"/>
                  </a:lnTo>
                  <a:lnTo>
                    <a:pt x="10780916" y="459359"/>
                  </a:lnTo>
                  <a:lnTo>
                    <a:pt x="10780916" y="0"/>
                  </a:lnTo>
                  <a:lnTo>
                    <a:pt x="10765041" y="0"/>
                  </a:lnTo>
                  <a:lnTo>
                    <a:pt x="10765041" y="9812718"/>
                  </a:lnTo>
                  <a:lnTo>
                    <a:pt x="9744761" y="9812718"/>
                  </a:lnTo>
                  <a:lnTo>
                    <a:pt x="9744761" y="8789352"/>
                  </a:lnTo>
                  <a:lnTo>
                    <a:pt x="10765041" y="8789352"/>
                  </a:lnTo>
                  <a:lnTo>
                    <a:pt x="10765041" y="8773477"/>
                  </a:lnTo>
                  <a:lnTo>
                    <a:pt x="9744761" y="8773477"/>
                  </a:lnTo>
                  <a:lnTo>
                    <a:pt x="9744761" y="7750010"/>
                  </a:lnTo>
                  <a:lnTo>
                    <a:pt x="10765041" y="7750010"/>
                  </a:lnTo>
                  <a:lnTo>
                    <a:pt x="10765041" y="7734135"/>
                  </a:lnTo>
                  <a:lnTo>
                    <a:pt x="9744761" y="7734135"/>
                  </a:lnTo>
                  <a:lnTo>
                    <a:pt x="9744761" y="6710769"/>
                  </a:lnTo>
                  <a:lnTo>
                    <a:pt x="10765041" y="6710769"/>
                  </a:lnTo>
                  <a:lnTo>
                    <a:pt x="10765041" y="6694894"/>
                  </a:lnTo>
                  <a:lnTo>
                    <a:pt x="9744761" y="6694894"/>
                  </a:lnTo>
                  <a:lnTo>
                    <a:pt x="9744761" y="5671528"/>
                  </a:lnTo>
                  <a:lnTo>
                    <a:pt x="10765041" y="5671528"/>
                  </a:lnTo>
                  <a:lnTo>
                    <a:pt x="10765041" y="5655653"/>
                  </a:lnTo>
                  <a:lnTo>
                    <a:pt x="9744761" y="5655653"/>
                  </a:lnTo>
                  <a:lnTo>
                    <a:pt x="9744761" y="4632299"/>
                  </a:lnTo>
                  <a:lnTo>
                    <a:pt x="10765041" y="4632299"/>
                  </a:lnTo>
                  <a:lnTo>
                    <a:pt x="10765041" y="4616412"/>
                  </a:lnTo>
                  <a:lnTo>
                    <a:pt x="9744761" y="4616412"/>
                  </a:lnTo>
                  <a:lnTo>
                    <a:pt x="9744761" y="3593058"/>
                  </a:lnTo>
                  <a:lnTo>
                    <a:pt x="10765041" y="3593058"/>
                  </a:lnTo>
                  <a:lnTo>
                    <a:pt x="10765041" y="3577183"/>
                  </a:lnTo>
                  <a:lnTo>
                    <a:pt x="9744761" y="3577183"/>
                  </a:lnTo>
                  <a:lnTo>
                    <a:pt x="9744761" y="2553817"/>
                  </a:lnTo>
                  <a:lnTo>
                    <a:pt x="10765041" y="2553817"/>
                  </a:lnTo>
                  <a:lnTo>
                    <a:pt x="10765041" y="2537942"/>
                  </a:lnTo>
                  <a:lnTo>
                    <a:pt x="9744761" y="2537942"/>
                  </a:lnTo>
                  <a:lnTo>
                    <a:pt x="9744761" y="1514475"/>
                  </a:lnTo>
                  <a:lnTo>
                    <a:pt x="10765041" y="1514475"/>
                  </a:lnTo>
                  <a:lnTo>
                    <a:pt x="10765041" y="1498600"/>
                  </a:lnTo>
                  <a:lnTo>
                    <a:pt x="9744761" y="1498600"/>
                  </a:lnTo>
                  <a:lnTo>
                    <a:pt x="9744761" y="475234"/>
                  </a:lnTo>
                  <a:lnTo>
                    <a:pt x="10765041" y="475234"/>
                  </a:lnTo>
                  <a:lnTo>
                    <a:pt x="10765041" y="459359"/>
                  </a:lnTo>
                  <a:lnTo>
                    <a:pt x="9744761" y="459359"/>
                  </a:lnTo>
                  <a:lnTo>
                    <a:pt x="9744761" y="0"/>
                  </a:lnTo>
                  <a:lnTo>
                    <a:pt x="9741687" y="0"/>
                  </a:lnTo>
                  <a:lnTo>
                    <a:pt x="9728873" y="0"/>
                  </a:lnTo>
                  <a:lnTo>
                    <a:pt x="9725800" y="0"/>
                  </a:lnTo>
                  <a:lnTo>
                    <a:pt x="9725800" y="459359"/>
                  </a:lnTo>
                  <a:lnTo>
                    <a:pt x="9725800" y="9812718"/>
                  </a:lnTo>
                  <a:lnTo>
                    <a:pt x="8705520" y="9812718"/>
                  </a:lnTo>
                  <a:lnTo>
                    <a:pt x="8705520" y="8789352"/>
                  </a:lnTo>
                  <a:lnTo>
                    <a:pt x="9725800" y="8789352"/>
                  </a:lnTo>
                  <a:lnTo>
                    <a:pt x="9725800" y="8773477"/>
                  </a:lnTo>
                  <a:lnTo>
                    <a:pt x="8705520" y="8773477"/>
                  </a:lnTo>
                  <a:lnTo>
                    <a:pt x="8705520" y="7750010"/>
                  </a:lnTo>
                  <a:lnTo>
                    <a:pt x="9725800" y="7750010"/>
                  </a:lnTo>
                  <a:lnTo>
                    <a:pt x="9725800" y="7734135"/>
                  </a:lnTo>
                  <a:lnTo>
                    <a:pt x="8705520" y="7734135"/>
                  </a:lnTo>
                  <a:lnTo>
                    <a:pt x="8705520" y="6710769"/>
                  </a:lnTo>
                  <a:lnTo>
                    <a:pt x="9725800" y="6710769"/>
                  </a:lnTo>
                  <a:lnTo>
                    <a:pt x="9725800" y="6694894"/>
                  </a:lnTo>
                  <a:lnTo>
                    <a:pt x="8705520" y="6694894"/>
                  </a:lnTo>
                  <a:lnTo>
                    <a:pt x="8705520" y="5671528"/>
                  </a:lnTo>
                  <a:lnTo>
                    <a:pt x="9725800" y="5671528"/>
                  </a:lnTo>
                  <a:lnTo>
                    <a:pt x="9725800" y="5655653"/>
                  </a:lnTo>
                  <a:lnTo>
                    <a:pt x="8705520" y="5655653"/>
                  </a:lnTo>
                  <a:lnTo>
                    <a:pt x="8705520" y="4632299"/>
                  </a:lnTo>
                  <a:lnTo>
                    <a:pt x="9725800" y="4632299"/>
                  </a:lnTo>
                  <a:lnTo>
                    <a:pt x="9725800" y="4616412"/>
                  </a:lnTo>
                  <a:lnTo>
                    <a:pt x="8705520" y="4616412"/>
                  </a:lnTo>
                  <a:lnTo>
                    <a:pt x="8705520" y="3593058"/>
                  </a:lnTo>
                  <a:lnTo>
                    <a:pt x="9725800" y="3593058"/>
                  </a:lnTo>
                  <a:lnTo>
                    <a:pt x="9725800" y="3577183"/>
                  </a:lnTo>
                  <a:lnTo>
                    <a:pt x="8705520" y="3577183"/>
                  </a:lnTo>
                  <a:lnTo>
                    <a:pt x="8705520" y="2553817"/>
                  </a:lnTo>
                  <a:lnTo>
                    <a:pt x="9725800" y="2553817"/>
                  </a:lnTo>
                  <a:lnTo>
                    <a:pt x="9725800" y="2537942"/>
                  </a:lnTo>
                  <a:lnTo>
                    <a:pt x="8705520" y="2537942"/>
                  </a:lnTo>
                  <a:lnTo>
                    <a:pt x="8705520" y="1514475"/>
                  </a:lnTo>
                  <a:lnTo>
                    <a:pt x="9725800" y="1514475"/>
                  </a:lnTo>
                  <a:lnTo>
                    <a:pt x="9725800" y="1498600"/>
                  </a:lnTo>
                  <a:lnTo>
                    <a:pt x="8705520" y="1498600"/>
                  </a:lnTo>
                  <a:lnTo>
                    <a:pt x="8705520" y="475234"/>
                  </a:lnTo>
                  <a:lnTo>
                    <a:pt x="9725800" y="475234"/>
                  </a:lnTo>
                  <a:lnTo>
                    <a:pt x="9725800" y="459359"/>
                  </a:lnTo>
                  <a:lnTo>
                    <a:pt x="8705520" y="459359"/>
                  </a:lnTo>
                  <a:lnTo>
                    <a:pt x="8705520" y="0"/>
                  </a:lnTo>
                  <a:lnTo>
                    <a:pt x="8689645" y="0"/>
                  </a:lnTo>
                  <a:lnTo>
                    <a:pt x="8689645" y="9812718"/>
                  </a:lnTo>
                  <a:lnTo>
                    <a:pt x="7666279" y="9812718"/>
                  </a:lnTo>
                  <a:lnTo>
                    <a:pt x="7666279" y="8789352"/>
                  </a:lnTo>
                  <a:lnTo>
                    <a:pt x="8689645" y="8789352"/>
                  </a:lnTo>
                  <a:lnTo>
                    <a:pt x="8689645" y="8773477"/>
                  </a:lnTo>
                  <a:lnTo>
                    <a:pt x="7666279" y="8773477"/>
                  </a:lnTo>
                  <a:lnTo>
                    <a:pt x="7666279" y="7750010"/>
                  </a:lnTo>
                  <a:lnTo>
                    <a:pt x="8689645" y="7750010"/>
                  </a:lnTo>
                  <a:lnTo>
                    <a:pt x="8689645" y="7734135"/>
                  </a:lnTo>
                  <a:lnTo>
                    <a:pt x="7666279" y="7734135"/>
                  </a:lnTo>
                  <a:lnTo>
                    <a:pt x="7666279" y="6710769"/>
                  </a:lnTo>
                  <a:lnTo>
                    <a:pt x="8689645" y="6710769"/>
                  </a:lnTo>
                  <a:lnTo>
                    <a:pt x="8689645" y="6694894"/>
                  </a:lnTo>
                  <a:lnTo>
                    <a:pt x="7666279" y="6694894"/>
                  </a:lnTo>
                  <a:lnTo>
                    <a:pt x="7666279" y="5671528"/>
                  </a:lnTo>
                  <a:lnTo>
                    <a:pt x="8689645" y="5671528"/>
                  </a:lnTo>
                  <a:lnTo>
                    <a:pt x="8689645" y="5655653"/>
                  </a:lnTo>
                  <a:lnTo>
                    <a:pt x="7666279" y="5655653"/>
                  </a:lnTo>
                  <a:lnTo>
                    <a:pt x="7666279" y="4632299"/>
                  </a:lnTo>
                  <a:lnTo>
                    <a:pt x="8689645" y="4632299"/>
                  </a:lnTo>
                  <a:lnTo>
                    <a:pt x="8689645" y="4616412"/>
                  </a:lnTo>
                  <a:lnTo>
                    <a:pt x="7666279" y="4616412"/>
                  </a:lnTo>
                  <a:lnTo>
                    <a:pt x="7666279" y="3593058"/>
                  </a:lnTo>
                  <a:lnTo>
                    <a:pt x="8689645" y="3593058"/>
                  </a:lnTo>
                  <a:lnTo>
                    <a:pt x="8689645" y="3577183"/>
                  </a:lnTo>
                  <a:lnTo>
                    <a:pt x="7666279" y="3577183"/>
                  </a:lnTo>
                  <a:lnTo>
                    <a:pt x="7666279" y="2553817"/>
                  </a:lnTo>
                  <a:lnTo>
                    <a:pt x="8689645" y="2553817"/>
                  </a:lnTo>
                  <a:lnTo>
                    <a:pt x="8689645" y="2537942"/>
                  </a:lnTo>
                  <a:lnTo>
                    <a:pt x="7666279" y="2537942"/>
                  </a:lnTo>
                  <a:lnTo>
                    <a:pt x="7666279" y="1514475"/>
                  </a:lnTo>
                  <a:lnTo>
                    <a:pt x="8689645" y="1514475"/>
                  </a:lnTo>
                  <a:lnTo>
                    <a:pt x="8689645" y="1498600"/>
                  </a:lnTo>
                  <a:lnTo>
                    <a:pt x="7666279" y="1498600"/>
                  </a:lnTo>
                  <a:lnTo>
                    <a:pt x="7666279" y="475234"/>
                  </a:lnTo>
                  <a:lnTo>
                    <a:pt x="8689645" y="475234"/>
                  </a:lnTo>
                  <a:lnTo>
                    <a:pt x="8689645" y="459359"/>
                  </a:lnTo>
                  <a:lnTo>
                    <a:pt x="7666279" y="459359"/>
                  </a:lnTo>
                  <a:lnTo>
                    <a:pt x="7666279" y="0"/>
                  </a:lnTo>
                  <a:lnTo>
                    <a:pt x="7650404" y="0"/>
                  </a:lnTo>
                  <a:lnTo>
                    <a:pt x="7650404" y="9812718"/>
                  </a:lnTo>
                  <a:lnTo>
                    <a:pt x="6626936" y="9812718"/>
                  </a:lnTo>
                  <a:lnTo>
                    <a:pt x="6626936" y="8789352"/>
                  </a:lnTo>
                  <a:lnTo>
                    <a:pt x="7650404" y="8789352"/>
                  </a:lnTo>
                  <a:lnTo>
                    <a:pt x="7650404" y="8773477"/>
                  </a:lnTo>
                  <a:lnTo>
                    <a:pt x="6626936" y="8773477"/>
                  </a:lnTo>
                  <a:lnTo>
                    <a:pt x="6626936" y="7750010"/>
                  </a:lnTo>
                  <a:lnTo>
                    <a:pt x="7650404" y="7750010"/>
                  </a:lnTo>
                  <a:lnTo>
                    <a:pt x="7650404" y="7734135"/>
                  </a:lnTo>
                  <a:lnTo>
                    <a:pt x="6626936" y="7734135"/>
                  </a:lnTo>
                  <a:lnTo>
                    <a:pt x="6626936" y="6710769"/>
                  </a:lnTo>
                  <a:lnTo>
                    <a:pt x="7650404" y="6710769"/>
                  </a:lnTo>
                  <a:lnTo>
                    <a:pt x="7650404" y="6694894"/>
                  </a:lnTo>
                  <a:lnTo>
                    <a:pt x="6626936" y="6694894"/>
                  </a:lnTo>
                  <a:lnTo>
                    <a:pt x="6626936" y="5671528"/>
                  </a:lnTo>
                  <a:lnTo>
                    <a:pt x="7650404" y="5671528"/>
                  </a:lnTo>
                  <a:lnTo>
                    <a:pt x="7650404" y="5655653"/>
                  </a:lnTo>
                  <a:lnTo>
                    <a:pt x="6626936" y="5655653"/>
                  </a:lnTo>
                  <a:lnTo>
                    <a:pt x="6626936" y="4632299"/>
                  </a:lnTo>
                  <a:lnTo>
                    <a:pt x="7650404" y="4632299"/>
                  </a:lnTo>
                  <a:lnTo>
                    <a:pt x="7650404" y="4616412"/>
                  </a:lnTo>
                  <a:lnTo>
                    <a:pt x="6626936" y="4616412"/>
                  </a:lnTo>
                  <a:lnTo>
                    <a:pt x="6626936" y="3593058"/>
                  </a:lnTo>
                  <a:lnTo>
                    <a:pt x="7650404" y="3593058"/>
                  </a:lnTo>
                  <a:lnTo>
                    <a:pt x="7650404" y="3577183"/>
                  </a:lnTo>
                  <a:lnTo>
                    <a:pt x="6626936" y="3577183"/>
                  </a:lnTo>
                  <a:lnTo>
                    <a:pt x="6626936" y="2553817"/>
                  </a:lnTo>
                  <a:lnTo>
                    <a:pt x="7650404" y="2553817"/>
                  </a:lnTo>
                  <a:lnTo>
                    <a:pt x="7650404" y="2537942"/>
                  </a:lnTo>
                  <a:lnTo>
                    <a:pt x="6626936" y="2537942"/>
                  </a:lnTo>
                  <a:lnTo>
                    <a:pt x="6626936" y="1514475"/>
                  </a:lnTo>
                  <a:lnTo>
                    <a:pt x="7650404" y="1514475"/>
                  </a:lnTo>
                  <a:lnTo>
                    <a:pt x="7650404" y="1498600"/>
                  </a:lnTo>
                  <a:lnTo>
                    <a:pt x="6626936" y="1498600"/>
                  </a:lnTo>
                  <a:lnTo>
                    <a:pt x="6626936" y="475234"/>
                  </a:lnTo>
                  <a:lnTo>
                    <a:pt x="7650404" y="475234"/>
                  </a:lnTo>
                  <a:lnTo>
                    <a:pt x="7650404" y="459359"/>
                  </a:lnTo>
                  <a:lnTo>
                    <a:pt x="6626936" y="459359"/>
                  </a:lnTo>
                  <a:lnTo>
                    <a:pt x="6626936" y="0"/>
                  </a:lnTo>
                  <a:lnTo>
                    <a:pt x="6611061" y="0"/>
                  </a:lnTo>
                  <a:lnTo>
                    <a:pt x="6611061" y="9812718"/>
                  </a:lnTo>
                  <a:lnTo>
                    <a:pt x="5587695" y="9812718"/>
                  </a:lnTo>
                  <a:lnTo>
                    <a:pt x="5587695" y="8789352"/>
                  </a:lnTo>
                  <a:lnTo>
                    <a:pt x="6611061" y="8789352"/>
                  </a:lnTo>
                  <a:lnTo>
                    <a:pt x="6611061" y="8773477"/>
                  </a:lnTo>
                  <a:lnTo>
                    <a:pt x="5587695" y="8773477"/>
                  </a:lnTo>
                  <a:lnTo>
                    <a:pt x="5587695" y="7750010"/>
                  </a:lnTo>
                  <a:lnTo>
                    <a:pt x="6611061" y="7750010"/>
                  </a:lnTo>
                  <a:lnTo>
                    <a:pt x="6611061" y="7734135"/>
                  </a:lnTo>
                  <a:lnTo>
                    <a:pt x="5587695" y="7734135"/>
                  </a:lnTo>
                  <a:lnTo>
                    <a:pt x="5587695" y="6710769"/>
                  </a:lnTo>
                  <a:lnTo>
                    <a:pt x="6611061" y="6710769"/>
                  </a:lnTo>
                  <a:lnTo>
                    <a:pt x="6611061" y="6694894"/>
                  </a:lnTo>
                  <a:lnTo>
                    <a:pt x="5587695" y="6694894"/>
                  </a:lnTo>
                  <a:lnTo>
                    <a:pt x="5587695" y="5671528"/>
                  </a:lnTo>
                  <a:lnTo>
                    <a:pt x="6611061" y="5671528"/>
                  </a:lnTo>
                  <a:lnTo>
                    <a:pt x="6611061" y="5655653"/>
                  </a:lnTo>
                  <a:lnTo>
                    <a:pt x="5587695" y="5655653"/>
                  </a:lnTo>
                  <a:lnTo>
                    <a:pt x="5587695" y="4632299"/>
                  </a:lnTo>
                  <a:lnTo>
                    <a:pt x="6611061" y="4632299"/>
                  </a:lnTo>
                  <a:lnTo>
                    <a:pt x="6611061" y="4616412"/>
                  </a:lnTo>
                  <a:lnTo>
                    <a:pt x="5587695" y="4616412"/>
                  </a:lnTo>
                  <a:lnTo>
                    <a:pt x="5587695" y="3593058"/>
                  </a:lnTo>
                  <a:lnTo>
                    <a:pt x="6611061" y="3593058"/>
                  </a:lnTo>
                  <a:lnTo>
                    <a:pt x="6611061" y="3577183"/>
                  </a:lnTo>
                  <a:lnTo>
                    <a:pt x="5587695" y="3577183"/>
                  </a:lnTo>
                  <a:lnTo>
                    <a:pt x="5587695" y="2553817"/>
                  </a:lnTo>
                  <a:lnTo>
                    <a:pt x="6611061" y="2553817"/>
                  </a:lnTo>
                  <a:lnTo>
                    <a:pt x="6611061" y="2537942"/>
                  </a:lnTo>
                  <a:lnTo>
                    <a:pt x="5587695" y="2537942"/>
                  </a:lnTo>
                  <a:lnTo>
                    <a:pt x="5587695" y="1514475"/>
                  </a:lnTo>
                  <a:lnTo>
                    <a:pt x="6611061" y="1514475"/>
                  </a:lnTo>
                  <a:lnTo>
                    <a:pt x="6611061" y="1498600"/>
                  </a:lnTo>
                  <a:lnTo>
                    <a:pt x="5587695" y="1498600"/>
                  </a:lnTo>
                  <a:lnTo>
                    <a:pt x="5587695" y="475234"/>
                  </a:lnTo>
                  <a:lnTo>
                    <a:pt x="6611061" y="475234"/>
                  </a:lnTo>
                  <a:lnTo>
                    <a:pt x="6611061" y="459359"/>
                  </a:lnTo>
                  <a:lnTo>
                    <a:pt x="5587695" y="459359"/>
                  </a:lnTo>
                  <a:lnTo>
                    <a:pt x="5587695" y="0"/>
                  </a:lnTo>
                  <a:lnTo>
                    <a:pt x="5571820" y="0"/>
                  </a:lnTo>
                  <a:lnTo>
                    <a:pt x="5571820" y="9812718"/>
                  </a:lnTo>
                  <a:lnTo>
                    <a:pt x="4548454" y="9812718"/>
                  </a:lnTo>
                  <a:lnTo>
                    <a:pt x="4548454" y="8789352"/>
                  </a:lnTo>
                  <a:lnTo>
                    <a:pt x="5571820" y="8789352"/>
                  </a:lnTo>
                  <a:lnTo>
                    <a:pt x="5571820" y="8773477"/>
                  </a:lnTo>
                  <a:lnTo>
                    <a:pt x="4548454" y="8773477"/>
                  </a:lnTo>
                  <a:lnTo>
                    <a:pt x="4548454" y="7750010"/>
                  </a:lnTo>
                  <a:lnTo>
                    <a:pt x="5571820" y="7750010"/>
                  </a:lnTo>
                  <a:lnTo>
                    <a:pt x="5571820" y="7734135"/>
                  </a:lnTo>
                  <a:lnTo>
                    <a:pt x="4548454" y="7734135"/>
                  </a:lnTo>
                  <a:lnTo>
                    <a:pt x="4548454" y="6710769"/>
                  </a:lnTo>
                  <a:lnTo>
                    <a:pt x="5571820" y="6710769"/>
                  </a:lnTo>
                  <a:lnTo>
                    <a:pt x="5571820" y="6694894"/>
                  </a:lnTo>
                  <a:lnTo>
                    <a:pt x="4548454" y="6694894"/>
                  </a:lnTo>
                  <a:lnTo>
                    <a:pt x="4548454" y="5671528"/>
                  </a:lnTo>
                  <a:lnTo>
                    <a:pt x="5571820" y="5671528"/>
                  </a:lnTo>
                  <a:lnTo>
                    <a:pt x="5571820" y="5655653"/>
                  </a:lnTo>
                  <a:lnTo>
                    <a:pt x="4548454" y="5655653"/>
                  </a:lnTo>
                  <a:lnTo>
                    <a:pt x="4548454" y="4632299"/>
                  </a:lnTo>
                  <a:lnTo>
                    <a:pt x="5571820" y="4632299"/>
                  </a:lnTo>
                  <a:lnTo>
                    <a:pt x="5571820" y="4616412"/>
                  </a:lnTo>
                  <a:lnTo>
                    <a:pt x="4548454" y="4616412"/>
                  </a:lnTo>
                  <a:lnTo>
                    <a:pt x="4548454" y="3593058"/>
                  </a:lnTo>
                  <a:lnTo>
                    <a:pt x="5571820" y="3593058"/>
                  </a:lnTo>
                  <a:lnTo>
                    <a:pt x="5571820" y="3577183"/>
                  </a:lnTo>
                  <a:lnTo>
                    <a:pt x="4548454" y="3577183"/>
                  </a:lnTo>
                  <a:lnTo>
                    <a:pt x="4548454" y="2553817"/>
                  </a:lnTo>
                  <a:lnTo>
                    <a:pt x="5571820" y="2553817"/>
                  </a:lnTo>
                  <a:lnTo>
                    <a:pt x="5571820" y="2537942"/>
                  </a:lnTo>
                  <a:lnTo>
                    <a:pt x="4548454" y="2537942"/>
                  </a:lnTo>
                  <a:lnTo>
                    <a:pt x="4548454" y="1514475"/>
                  </a:lnTo>
                  <a:lnTo>
                    <a:pt x="5571820" y="1514475"/>
                  </a:lnTo>
                  <a:lnTo>
                    <a:pt x="5571820" y="1498600"/>
                  </a:lnTo>
                  <a:lnTo>
                    <a:pt x="4548454" y="1498600"/>
                  </a:lnTo>
                  <a:lnTo>
                    <a:pt x="4548454" y="475234"/>
                  </a:lnTo>
                  <a:lnTo>
                    <a:pt x="5571820" y="475234"/>
                  </a:lnTo>
                  <a:lnTo>
                    <a:pt x="5571820" y="459359"/>
                  </a:lnTo>
                  <a:lnTo>
                    <a:pt x="4548454" y="459359"/>
                  </a:lnTo>
                  <a:lnTo>
                    <a:pt x="4548454" y="0"/>
                  </a:lnTo>
                  <a:lnTo>
                    <a:pt x="4532579" y="0"/>
                  </a:lnTo>
                  <a:lnTo>
                    <a:pt x="4532579" y="9812718"/>
                  </a:lnTo>
                  <a:lnTo>
                    <a:pt x="3509226" y="9812718"/>
                  </a:lnTo>
                  <a:lnTo>
                    <a:pt x="3509226" y="8789352"/>
                  </a:lnTo>
                  <a:lnTo>
                    <a:pt x="4532579" y="8789352"/>
                  </a:lnTo>
                  <a:lnTo>
                    <a:pt x="4532579" y="8773477"/>
                  </a:lnTo>
                  <a:lnTo>
                    <a:pt x="3509226" y="8773477"/>
                  </a:lnTo>
                  <a:lnTo>
                    <a:pt x="3509226" y="7750010"/>
                  </a:lnTo>
                  <a:lnTo>
                    <a:pt x="4532579" y="7750010"/>
                  </a:lnTo>
                  <a:lnTo>
                    <a:pt x="4532579" y="7734135"/>
                  </a:lnTo>
                  <a:lnTo>
                    <a:pt x="3509226" y="7734135"/>
                  </a:lnTo>
                  <a:lnTo>
                    <a:pt x="3509226" y="6710769"/>
                  </a:lnTo>
                  <a:lnTo>
                    <a:pt x="4532579" y="6710769"/>
                  </a:lnTo>
                  <a:lnTo>
                    <a:pt x="4532579" y="6694894"/>
                  </a:lnTo>
                  <a:lnTo>
                    <a:pt x="3509226" y="6694894"/>
                  </a:lnTo>
                  <a:lnTo>
                    <a:pt x="3509226" y="5671528"/>
                  </a:lnTo>
                  <a:lnTo>
                    <a:pt x="4532579" y="5671528"/>
                  </a:lnTo>
                  <a:lnTo>
                    <a:pt x="4532579" y="5655653"/>
                  </a:lnTo>
                  <a:lnTo>
                    <a:pt x="3509226" y="5655653"/>
                  </a:lnTo>
                  <a:lnTo>
                    <a:pt x="3509226" y="4632299"/>
                  </a:lnTo>
                  <a:lnTo>
                    <a:pt x="4532579" y="4632299"/>
                  </a:lnTo>
                  <a:lnTo>
                    <a:pt x="4532579" y="4616412"/>
                  </a:lnTo>
                  <a:lnTo>
                    <a:pt x="3509226" y="4616412"/>
                  </a:lnTo>
                  <a:lnTo>
                    <a:pt x="3509226" y="3593058"/>
                  </a:lnTo>
                  <a:lnTo>
                    <a:pt x="4532579" y="3593058"/>
                  </a:lnTo>
                  <a:lnTo>
                    <a:pt x="4532579" y="3577183"/>
                  </a:lnTo>
                  <a:lnTo>
                    <a:pt x="3509226" y="3577183"/>
                  </a:lnTo>
                  <a:lnTo>
                    <a:pt x="3509226" y="2553817"/>
                  </a:lnTo>
                  <a:lnTo>
                    <a:pt x="4532579" y="2553817"/>
                  </a:lnTo>
                  <a:lnTo>
                    <a:pt x="4532579" y="2537942"/>
                  </a:lnTo>
                  <a:lnTo>
                    <a:pt x="3509226" y="2537942"/>
                  </a:lnTo>
                  <a:lnTo>
                    <a:pt x="3509226" y="1514475"/>
                  </a:lnTo>
                  <a:lnTo>
                    <a:pt x="4532579" y="1514475"/>
                  </a:lnTo>
                  <a:lnTo>
                    <a:pt x="4532579" y="1498600"/>
                  </a:lnTo>
                  <a:lnTo>
                    <a:pt x="3509226" y="1498600"/>
                  </a:lnTo>
                  <a:lnTo>
                    <a:pt x="3509226" y="475234"/>
                  </a:lnTo>
                  <a:lnTo>
                    <a:pt x="4532579" y="475234"/>
                  </a:lnTo>
                  <a:lnTo>
                    <a:pt x="4532579" y="459359"/>
                  </a:lnTo>
                  <a:lnTo>
                    <a:pt x="3509226" y="459359"/>
                  </a:lnTo>
                  <a:lnTo>
                    <a:pt x="3509226" y="0"/>
                  </a:lnTo>
                  <a:lnTo>
                    <a:pt x="3493338" y="0"/>
                  </a:lnTo>
                  <a:lnTo>
                    <a:pt x="3493338" y="9812718"/>
                  </a:lnTo>
                  <a:lnTo>
                    <a:pt x="2469985" y="9812718"/>
                  </a:lnTo>
                  <a:lnTo>
                    <a:pt x="2469985" y="8789352"/>
                  </a:lnTo>
                  <a:lnTo>
                    <a:pt x="3493338" y="8789352"/>
                  </a:lnTo>
                  <a:lnTo>
                    <a:pt x="3493338" y="8773477"/>
                  </a:lnTo>
                  <a:lnTo>
                    <a:pt x="2469985" y="8773477"/>
                  </a:lnTo>
                  <a:lnTo>
                    <a:pt x="2469985" y="7750010"/>
                  </a:lnTo>
                  <a:lnTo>
                    <a:pt x="3493338" y="7750010"/>
                  </a:lnTo>
                  <a:lnTo>
                    <a:pt x="3493338" y="7734135"/>
                  </a:lnTo>
                  <a:lnTo>
                    <a:pt x="2469985" y="7734135"/>
                  </a:lnTo>
                  <a:lnTo>
                    <a:pt x="2469985" y="6710769"/>
                  </a:lnTo>
                  <a:lnTo>
                    <a:pt x="3493338" y="6710769"/>
                  </a:lnTo>
                  <a:lnTo>
                    <a:pt x="3493338" y="6694894"/>
                  </a:lnTo>
                  <a:lnTo>
                    <a:pt x="2469985" y="6694894"/>
                  </a:lnTo>
                  <a:lnTo>
                    <a:pt x="2469985" y="5671528"/>
                  </a:lnTo>
                  <a:lnTo>
                    <a:pt x="3493338" y="5671528"/>
                  </a:lnTo>
                  <a:lnTo>
                    <a:pt x="3493338" y="5655653"/>
                  </a:lnTo>
                  <a:lnTo>
                    <a:pt x="2469985" y="5655653"/>
                  </a:lnTo>
                  <a:lnTo>
                    <a:pt x="2469985" y="4632299"/>
                  </a:lnTo>
                  <a:lnTo>
                    <a:pt x="3493338" y="4632299"/>
                  </a:lnTo>
                  <a:lnTo>
                    <a:pt x="3493338" y="4616412"/>
                  </a:lnTo>
                  <a:lnTo>
                    <a:pt x="2469985" y="4616412"/>
                  </a:lnTo>
                  <a:lnTo>
                    <a:pt x="2469985" y="3593058"/>
                  </a:lnTo>
                  <a:lnTo>
                    <a:pt x="3493338" y="3593058"/>
                  </a:lnTo>
                  <a:lnTo>
                    <a:pt x="3493338" y="3577183"/>
                  </a:lnTo>
                  <a:lnTo>
                    <a:pt x="2469985" y="3577183"/>
                  </a:lnTo>
                  <a:lnTo>
                    <a:pt x="2469985" y="2553817"/>
                  </a:lnTo>
                  <a:lnTo>
                    <a:pt x="3493338" y="2553817"/>
                  </a:lnTo>
                  <a:lnTo>
                    <a:pt x="3493338" y="2537942"/>
                  </a:lnTo>
                  <a:lnTo>
                    <a:pt x="2469985" y="2537942"/>
                  </a:lnTo>
                  <a:lnTo>
                    <a:pt x="2469985" y="1514475"/>
                  </a:lnTo>
                  <a:lnTo>
                    <a:pt x="3493338" y="1514475"/>
                  </a:lnTo>
                  <a:lnTo>
                    <a:pt x="3493338" y="1498600"/>
                  </a:lnTo>
                  <a:lnTo>
                    <a:pt x="2469985" y="1498600"/>
                  </a:lnTo>
                  <a:lnTo>
                    <a:pt x="2469985" y="475234"/>
                  </a:lnTo>
                  <a:lnTo>
                    <a:pt x="3493338" y="475234"/>
                  </a:lnTo>
                  <a:lnTo>
                    <a:pt x="3493338" y="459359"/>
                  </a:lnTo>
                  <a:lnTo>
                    <a:pt x="2469985" y="459359"/>
                  </a:lnTo>
                  <a:lnTo>
                    <a:pt x="2469985" y="0"/>
                  </a:lnTo>
                  <a:lnTo>
                    <a:pt x="2454110" y="0"/>
                  </a:lnTo>
                  <a:lnTo>
                    <a:pt x="2454110" y="9812718"/>
                  </a:lnTo>
                  <a:lnTo>
                    <a:pt x="1430743" y="9812718"/>
                  </a:lnTo>
                  <a:lnTo>
                    <a:pt x="1430743" y="8789352"/>
                  </a:lnTo>
                  <a:lnTo>
                    <a:pt x="2454110" y="8789352"/>
                  </a:lnTo>
                  <a:lnTo>
                    <a:pt x="2454110" y="8773477"/>
                  </a:lnTo>
                  <a:lnTo>
                    <a:pt x="1430743" y="8773477"/>
                  </a:lnTo>
                  <a:lnTo>
                    <a:pt x="1430743" y="7750010"/>
                  </a:lnTo>
                  <a:lnTo>
                    <a:pt x="2454110" y="7750010"/>
                  </a:lnTo>
                  <a:lnTo>
                    <a:pt x="2454110" y="7734135"/>
                  </a:lnTo>
                  <a:lnTo>
                    <a:pt x="1430743" y="7734135"/>
                  </a:lnTo>
                  <a:lnTo>
                    <a:pt x="1430743" y="6710769"/>
                  </a:lnTo>
                  <a:lnTo>
                    <a:pt x="2454110" y="6710769"/>
                  </a:lnTo>
                  <a:lnTo>
                    <a:pt x="2454110" y="6694894"/>
                  </a:lnTo>
                  <a:lnTo>
                    <a:pt x="1430743" y="6694894"/>
                  </a:lnTo>
                  <a:lnTo>
                    <a:pt x="1430743" y="5671528"/>
                  </a:lnTo>
                  <a:lnTo>
                    <a:pt x="2454110" y="5671528"/>
                  </a:lnTo>
                  <a:lnTo>
                    <a:pt x="2454110" y="5655653"/>
                  </a:lnTo>
                  <a:lnTo>
                    <a:pt x="1430743" y="5655653"/>
                  </a:lnTo>
                  <a:lnTo>
                    <a:pt x="1430743" y="4632299"/>
                  </a:lnTo>
                  <a:lnTo>
                    <a:pt x="2454110" y="4632299"/>
                  </a:lnTo>
                  <a:lnTo>
                    <a:pt x="2454110" y="4616412"/>
                  </a:lnTo>
                  <a:lnTo>
                    <a:pt x="1430743" y="4616412"/>
                  </a:lnTo>
                  <a:lnTo>
                    <a:pt x="1430743" y="3593058"/>
                  </a:lnTo>
                  <a:lnTo>
                    <a:pt x="2454110" y="3593058"/>
                  </a:lnTo>
                  <a:lnTo>
                    <a:pt x="2454110" y="3577183"/>
                  </a:lnTo>
                  <a:lnTo>
                    <a:pt x="1430743" y="3577183"/>
                  </a:lnTo>
                  <a:lnTo>
                    <a:pt x="1430743" y="2553817"/>
                  </a:lnTo>
                  <a:lnTo>
                    <a:pt x="2454110" y="2553817"/>
                  </a:lnTo>
                  <a:lnTo>
                    <a:pt x="2454110" y="2537942"/>
                  </a:lnTo>
                  <a:lnTo>
                    <a:pt x="1430743" y="2537942"/>
                  </a:lnTo>
                  <a:lnTo>
                    <a:pt x="1430743" y="1514475"/>
                  </a:lnTo>
                  <a:lnTo>
                    <a:pt x="2454110" y="1514475"/>
                  </a:lnTo>
                  <a:lnTo>
                    <a:pt x="2454110" y="1498600"/>
                  </a:lnTo>
                  <a:lnTo>
                    <a:pt x="1430743" y="1498600"/>
                  </a:lnTo>
                  <a:lnTo>
                    <a:pt x="1430743" y="475234"/>
                  </a:lnTo>
                  <a:lnTo>
                    <a:pt x="2454110" y="475234"/>
                  </a:lnTo>
                  <a:lnTo>
                    <a:pt x="2454110" y="459359"/>
                  </a:lnTo>
                  <a:lnTo>
                    <a:pt x="1430743" y="459359"/>
                  </a:lnTo>
                  <a:lnTo>
                    <a:pt x="1430743" y="0"/>
                  </a:lnTo>
                  <a:lnTo>
                    <a:pt x="1414868" y="0"/>
                  </a:lnTo>
                  <a:lnTo>
                    <a:pt x="1414868" y="9812718"/>
                  </a:lnTo>
                  <a:lnTo>
                    <a:pt x="391401" y="9812718"/>
                  </a:lnTo>
                  <a:lnTo>
                    <a:pt x="391401" y="8789352"/>
                  </a:lnTo>
                  <a:lnTo>
                    <a:pt x="1414868" y="8789352"/>
                  </a:lnTo>
                  <a:lnTo>
                    <a:pt x="1414868" y="8773477"/>
                  </a:lnTo>
                  <a:lnTo>
                    <a:pt x="391401" y="8773477"/>
                  </a:lnTo>
                  <a:lnTo>
                    <a:pt x="391401" y="7750010"/>
                  </a:lnTo>
                  <a:lnTo>
                    <a:pt x="1414868" y="7750010"/>
                  </a:lnTo>
                  <a:lnTo>
                    <a:pt x="1414868" y="7734135"/>
                  </a:lnTo>
                  <a:lnTo>
                    <a:pt x="391401" y="7734135"/>
                  </a:lnTo>
                  <a:lnTo>
                    <a:pt x="391401" y="6710769"/>
                  </a:lnTo>
                  <a:lnTo>
                    <a:pt x="1414868" y="6710769"/>
                  </a:lnTo>
                  <a:lnTo>
                    <a:pt x="1414868" y="6694894"/>
                  </a:lnTo>
                  <a:lnTo>
                    <a:pt x="391401" y="6694894"/>
                  </a:lnTo>
                  <a:lnTo>
                    <a:pt x="391401" y="5671528"/>
                  </a:lnTo>
                  <a:lnTo>
                    <a:pt x="1414868" y="5671528"/>
                  </a:lnTo>
                  <a:lnTo>
                    <a:pt x="1414868" y="5655653"/>
                  </a:lnTo>
                  <a:lnTo>
                    <a:pt x="391401" y="5655653"/>
                  </a:lnTo>
                  <a:lnTo>
                    <a:pt x="391401" y="4632299"/>
                  </a:lnTo>
                  <a:lnTo>
                    <a:pt x="1414868" y="4632299"/>
                  </a:lnTo>
                  <a:lnTo>
                    <a:pt x="1414868" y="4616412"/>
                  </a:lnTo>
                  <a:lnTo>
                    <a:pt x="391401" y="4616412"/>
                  </a:lnTo>
                  <a:lnTo>
                    <a:pt x="391401" y="3593058"/>
                  </a:lnTo>
                  <a:lnTo>
                    <a:pt x="1414868" y="3593058"/>
                  </a:lnTo>
                  <a:lnTo>
                    <a:pt x="1414868" y="3577183"/>
                  </a:lnTo>
                  <a:lnTo>
                    <a:pt x="391401" y="3577183"/>
                  </a:lnTo>
                  <a:lnTo>
                    <a:pt x="391401" y="2553817"/>
                  </a:lnTo>
                  <a:lnTo>
                    <a:pt x="1414868" y="2553817"/>
                  </a:lnTo>
                  <a:lnTo>
                    <a:pt x="1414868" y="2537942"/>
                  </a:lnTo>
                  <a:lnTo>
                    <a:pt x="391401" y="2537942"/>
                  </a:lnTo>
                  <a:lnTo>
                    <a:pt x="391401" y="1514475"/>
                  </a:lnTo>
                  <a:lnTo>
                    <a:pt x="1414868" y="1514475"/>
                  </a:lnTo>
                  <a:lnTo>
                    <a:pt x="1414868" y="1498600"/>
                  </a:lnTo>
                  <a:lnTo>
                    <a:pt x="391401" y="1498600"/>
                  </a:lnTo>
                  <a:lnTo>
                    <a:pt x="391401" y="475234"/>
                  </a:lnTo>
                  <a:lnTo>
                    <a:pt x="1414868" y="475234"/>
                  </a:lnTo>
                  <a:lnTo>
                    <a:pt x="1414868" y="459359"/>
                  </a:lnTo>
                  <a:lnTo>
                    <a:pt x="391401" y="459359"/>
                  </a:lnTo>
                  <a:lnTo>
                    <a:pt x="391401" y="0"/>
                  </a:lnTo>
                  <a:lnTo>
                    <a:pt x="375526" y="0"/>
                  </a:lnTo>
                  <a:lnTo>
                    <a:pt x="375526" y="459359"/>
                  </a:lnTo>
                  <a:lnTo>
                    <a:pt x="0" y="459359"/>
                  </a:lnTo>
                  <a:lnTo>
                    <a:pt x="0" y="475234"/>
                  </a:lnTo>
                  <a:lnTo>
                    <a:pt x="375526" y="475234"/>
                  </a:lnTo>
                  <a:lnTo>
                    <a:pt x="375526" y="1498600"/>
                  </a:lnTo>
                  <a:lnTo>
                    <a:pt x="0" y="1498600"/>
                  </a:lnTo>
                  <a:lnTo>
                    <a:pt x="0" y="1514475"/>
                  </a:lnTo>
                  <a:lnTo>
                    <a:pt x="375526" y="1514475"/>
                  </a:lnTo>
                  <a:lnTo>
                    <a:pt x="375526" y="2537942"/>
                  </a:lnTo>
                  <a:lnTo>
                    <a:pt x="0" y="2537942"/>
                  </a:lnTo>
                  <a:lnTo>
                    <a:pt x="0" y="2553817"/>
                  </a:lnTo>
                  <a:lnTo>
                    <a:pt x="375526" y="2553817"/>
                  </a:lnTo>
                  <a:lnTo>
                    <a:pt x="375526" y="3577183"/>
                  </a:lnTo>
                  <a:lnTo>
                    <a:pt x="0" y="3577183"/>
                  </a:lnTo>
                  <a:lnTo>
                    <a:pt x="0" y="3593058"/>
                  </a:lnTo>
                  <a:lnTo>
                    <a:pt x="375526" y="3593058"/>
                  </a:lnTo>
                  <a:lnTo>
                    <a:pt x="375526" y="4616412"/>
                  </a:lnTo>
                  <a:lnTo>
                    <a:pt x="0" y="4616412"/>
                  </a:lnTo>
                  <a:lnTo>
                    <a:pt x="0" y="4632299"/>
                  </a:lnTo>
                  <a:lnTo>
                    <a:pt x="375526" y="4632299"/>
                  </a:lnTo>
                  <a:lnTo>
                    <a:pt x="375526" y="5655653"/>
                  </a:lnTo>
                  <a:lnTo>
                    <a:pt x="0" y="5655653"/>
                  </a:lnTo>
                  <a:lnTo>
                    <a:pt x="0" y="5671528"/>
                  </a:lnTo>
                  <a:lnTo>
                    <a:pt x="375526" y="5671528"/>
                  </a:lnTo>
                  <a:lnTo>
                    <a:pt x="375526" y="6694894"/>
                  </a:lnTo>
                  <a:lnTo>
                    <a:pt x="0" y="6694894"/>
                  </a:lnTo>
                  <a:lnTo>
                    <a:pt x="0" y="6710769"/>
                  </a:lnTo>
                  <a:lnTo>
                    <a:pt x="375526" y="6710769"/>
                  </a:lnTo>
                  <a:lnTo>
                    <a:pt x="375526" y="7734135"/>
                  </a:lnTo>
                  <a:lnTo>
                    <a:pt x="0" y="7734135"/>
                  </a:lnTo>
                  <a:lnTo>
                    <a:pt x="0" y="7750010"/>
                  </a:lnTo>
                  <a:lnTo>
                    <a:pt x="375526" y="7750010"/>
                  </a:lnTo>
                  <a:lnTo>
                    <a:pt x="375526" y="8773477"/>
                  </a:lnTo>
                  <a:lnTo>
                    <a:pt x="0" y="8773477"/>
                  </a:lnTo>
                  <a:lnTo>
                    <a:pt x="0" y="8789352"/>
                  </a:lnTo>
                  <a:lnTo>
                    <a:pt x="375526" y="8789352"/>
                  </a:lnTo>
                  <a:lnTo>
                    <a:pt x="375526" y="9812718"/>
                  </a:lnTo>
                  <a:lnTo>
                    <a:pt x="0" y="9812718"/>
                  </a:lnTo>
                  <a:lnTo>
                    <a:pt x="0" y="9828593"/>
                  </a:lnTo>
                  <a:lnTo>
                    <a:pt x="375526" y="9828593"/>
                  </a:lnTo>
                  <a:lnTo>
                    <a:pt x="375526" y="10287000"/>
                  </a:lnTo>
                  <a:lnTo>
                    <a:pt x="391401" y="10287000"/>
                  </a:lnTo>
                  <a:lnTo>
                    <a:pt x="391401" y="9828593"/>
                  </a:lnTo>
                  <a:lnTo>
                    <a:pt x="1414868" y="9828593"/>
                  </a:lnTo>
                  <a:lnTo>
                    <a:pt x="1414868" y="10287000"/>
                  </a:lnTo>
                  <a:lnTo>
                    <a:pt x="1430743" y="10287000"/>
                  </a:lnTo>
                  <a:lnTo>
                    <a:pt x="1430743" y="9828593"/>
                  </a:lnTo>
                  <a:lnTo>
                    <a:pt x="2454110" y="9828593"/>
                  </a:lnTo>
                  <a:lnTo>
                    <a:pt x="2454110" y="10287000"/>
                  </a:lnTo>
                  <a:lnTo>
                    <a:pt x="2469985" y="10287000"/>
                  </a:lnTo>
                  <a:lnTo>
                    <a:pt x="2469985" y="9828593"/>
                  </a:lnTo>
                  <a:lnTo>
                    <a:pt x="3493338" y="9828593"/>
                  </a:lnTo>
                  <a:lnTo>
                    <a:pt x="3493338" y="10287000"/>
                  </a:lnTo>
                  <a:lnTo>
                    <a:pt x="3509226" y="10287000"/>
                  </a:lnTo>
                  <a:lnTo>
                    <a:pt x="3509226" y="9828593"/>
                  </a:lnTo>
                  <a:lnTo>
                    <a:pt x="4532579" y="9828593"/>
                  </a:lnTo>
                  <a:lnTo>
                    <a:pt x="4532579" y="10287000"/>
                  </a:lnTo>
                  <a:lnTo>
                    <a:pt x="4548454" y="10287000"/>
                  </a:lnTo>
                  <a:lnTo>
                    <a:pt x="4548454" y="9828593"/>
                  </a:lnTo>
                  <a:lnTo>
                    <a:pt x="5571820" y="9828593"/>
                  </a:lnTo>
                  <a:lnTo>
                    <a:pt x="5571820" y="10287000"/>
                  </a:lnTo>
                  <a:lnTo>
                    <a:pt x="5587695" y="10287000"/>
                  </a:lnTo>
                  <a:lnTo>
                    <a:pt x="5587695" y="9828593"/>
                  </a:lnTo>
                  <a:lnTo>
                    <a:pt x="6611061" y="9828593"/>
                  </a:lnTo>
                  <a:lnTo>
                    <a:pt x="6611061" y="10287000"/>
                  </a:lnTo>
                  <a:lnTo>
                    <a:pt x="6626936" y="10287000"/>
                  </a:lnTo>
                  <a:lnTo>
                    <a:pt x="6626936" y="9828593"/>
                  </a:lnTo>
                  <a:lnTo>
                    <a:pt x="7650404" y="9828593"/>
                  </a:lnTo>
                  <a:lnTo>
                    <a:pt x="7650404" y="10287000"/>
                  </a:lnTo>
                  <a:lnTo>
                    <a:pt x="7666279" y="10287000"/>
                  </a:lnTo>
                  <a:lnTo>
                    <a:pt x="7666279" y="9828593"/>
                  </a:lnTo>
                  <a:lnTo>
                    <a:pt x="8689645" y="9828593"/>
                  </a:lnTo>
                  <a:lnTo>
                    <a:pt x="8689645" y="10287000"/>
                  </a:lnTo>
                  <a:lnTo>
                    <a:pt x="8705520" y="10287000"/>
                  </a:lnTo>
                  <a:lnTo>
                    <a:pt x="8705520" y="9828593"/>
                  </a:lnTo>
                  <a:lnTo>
                    <a:pt x="9725800" y="9828593"/>
                  </a:lnTo>
                  <a:lnTo>
                    <a:pt x="9725800" y="10287000"/>
                  </a:lnTo>
                  <a:lnTo>
                    <a:pt x="9728873" y="10287000"/>
                  </a:lnTo>
                  <a:lnTo>
                    <a:pt x="9741687" y="10287000"/>
                  </a:lnTo>
                  <a:lnTo>
                    <a:pt x="9744761" y="10287000"/>
                  </a:lnTo>
                  <a:lnTo>
                    <a:pt x="9744761" y="9828593"/>
                  </a:lnTo>
                  <a:lnTo>
                    <a:pt x="10765041" y="9828593"/>
                  </a:lnTo>
                  <a:lnTo>
                    <a:pt x="10765041" y="10287000"/>
                  </a:lnTo>
                  <a:lnTo>
                    <a:pt x="10780916" y="10287000"/>
                  </a:lnTo>
                  <a:lnTo>
                    <a:pt x="10780916" y="9828593"/>
                  </a:lnTo>
                  <a:lnTo>
                    <a:pt x="11804282" y="9828593"/>
                  </a:lnTo>
                  <a:lnTo>
                    <a:pt x="11804282" y="10287000"/>
                  </a:lnTo>
                  <a:lnTo>
                    <a:pt x="11820157" y="10287000"/>
                  </a:lnTo>
                  <a:lnTo>
                    <a:pt x="11820157" y="9828593"/>
                  </a:lnTo>
                  <a:lnTo>
                    <a:pt x="12843624" y="9828593"/>
                  </a:lnTo>
                  <a:lnTo>
                    <a:pt x="12843624" y="10287000"/>
                  </a:lnTo>
                  <a:lnTo>
                    <a:pt x="12859499" y="10287000"/>
                  </a:lnTo>
                  <a:lnTo>
                    <a:pt x="12859499" y="9828593"/>
                  </a:lnTo>
                  <a:lnTo>
                    <a:pt x="13882865" y="9828593"/>
                  </a:lnTo>
                  <a:lnTo>
                    <a:pt x="13882865" y="10287000"/>
                  </a:lnTo>
                  <a:lnTo>
                    <a:pt x="13898740" y="10287000"/>
                  </a:lnTo>
                  <a:lnTo>
                    <a:pt x="13898740" y="9828593"/>
                  </a:lnTo>
                  <a:lnTo>
                    <a:pt x="14922107" y="9828593"/>
                  </a:lnTo>
                  <a:lnTo>
                    <a:pt x="14922107" y="10287000"/>
                  </a:lnTo>
                  <a:lnTo>
                    <a:pt x="14937982" y="10287000"/>
                  </a:lnTo>
                  <a:lnTo>
                    <a:pt x="14937982" y="9828593"/>
                  </a:lnTo>
                  <a:lnTo>
                    <a:pt x="15961335" y="9828593"/>
                  </a:lnTo>
                  <a:lnTo>
                    <a:pt x="15961335" y="10287000"/>
                  </a:lnTo>
                  <a:lnTo>
                    <a:pt x="15977223" y="10287000"/>
                  </a:lnTo>
                  <a:lnTo>
                    <a:pt x="15977223" y="9828593"/>
                  </a:lnTo>
                  <a:lnTo>
                    <a:pt x="17000576" y="9828593"/>
                  </a:lnTo>
                  <a:lnTo>
                    <a:pt x="17000576" y="10287000"/>
                  </a:lnTo>
                  <a:lnTo>
                    <a:pt x="17016451" y="10287000"/>
                  </a:lnTo>
                  <a:lnTo>
                    <a:pt x="17016451" y="9828593"/>
                  </a:lnTo>
                  <a:lnTo>
                    <a:pt x="18039817" y="9828593"/>
                  </a:lnTo>
                  <a:lnTo>
                    <a:pt x="18039817" y="10287000"/>
                  </a:lnTo>
                  <a:lnTo>
                    <a:pt x="18055692" y="10287000"/>
                  </a:lnTo>
                  <a:lnTo>
                    <a:pt x="18055692" y="9828593"/>
                  </a:lnTo>
                  <a:lnTo>
                    <a:pt x="18287988" y="9828593"/>
                  </a:lnTo>
                  <a:lnTo>
                    <a:pt x="18287988" y="9812718"/>
                  </a:lnTo>
                  <a:lnTo>
                    <a:pt x="18055692" y="9812718"/>
                  </a:lnTo>
                  <a:lnTo>
                    <a:pt x="18055692" y="8789352"/>
                  </a:lnTo>
                  <a:lnTo>
                    <a:pt x="18287988" y="8789352"/>
                  </a:lnTo>
                  <a:lnTo>
                    <a:pt x="18287988" y="8773477"/>
                  </a:lnTo>
                  <a:lnTo>
                    <a:pt x="18055692" y="8773477"/>
                  </a:lnTo>
                  <a:lnTo>
                    <a:pt x="18055692" y="7750010"/>
                  </a:lnTo>
                  <a:lnTo>
                    <a:pt x="18287988" y="7750010"/>
                  </a:lnTo>
                  <a:lnTo>
                    <a:pt x="18287988" y="7734135"/>
                  </a:lnTo>
                  <a:lnTo>
                    <a:pt x="18055692" y="7734135"/>
                  </a:lnTo>
                  <a:lnTo>
                    <a:pt x="18055692" y="6710769"/>
                  </a:lnTo>
                  <a:lnTo>
                    <a:pt x="18287988" y="6710769"/>
                  </a:lnTo>
                  <a:lnTo>
                    <a:pt x="18287988" y="6694894"/>
                  </a:lnTo>
                  <a:lnTo>
                    <a:pt x="18055692" y="6694894"/>
                  </a:lnTo>
                  <a:lnTo>
                    <a:pt x="18055692" y="5671528"/>
                  </a:lnTo>
                  <a:lnTo>
                    <a:pt x="18287988" y="5671528"/>
                  </a:lnTo>
                  <a:lnTo>
                    <a:pt x="18287988" y="5655653"/>
                  </a:lnTo>
                  <a:lnTo>
                    <a:pt x="18055692" y="5655653"/>
                  </a:lnTo>
                  <a:lnTo>
                    <a:pt x="18055692" y="4632299"/>
                  </a:lnTo>
                  <a:lnTo>
                    <a:pt x="18287988" y="4632299"/>
                  </a:lnTo>
                  <a:lnTo>
                    <a:pt x="18287988" y="4616412"/>
                  </a:lnTo>
                  <a:lnTo>
                    <a:pt x="18055692" y="4616412"/>
                  </a:lnTo>
                  <a:lnTo>
                    <a:pt x="18055692" y="3593058"/>
                  </a:lnTo>
                  <a:lnTo>
                    <a:pt x="18287988" y="3593058"/>
                  </a:lnTo>
                  <a:lnTo>
                    <a:pt x="18287988" y="3577183"/>
                  </a:lnTo>
                  <a:lnTo>
                    <a:pt x="18055692" y="3577183"/>
                  </a:lnTo>
                  <a:lnTo>
                    <a:pt x="18055692" y="2553817"/>
                  </a:lnTo>
                  <a:lnTo>
                    <a:pt x="18287988" y="2553817"/>
                  </a:lnTo>
                  <a:lnTo>
                    <a:pt x="18287988" y="2537942"/>
                  </a:lnTo>
                  <a:lnTo>
                    <a:pt x="18055692" y="2537942"/>
                  </a:lnTo>
                  <a:lnTo>
                    <a:pt x="18055692" y="1514475"/>
                  </a:lnTo>
                  <a:lnTo>
                    <a:pt x="18287988" y="1514475"/>
                  </a:lnTo>
                  <a:lnTo>
                    <a:pt x="18287988" y="1498600"/>
                  </a:lnTo>
                  <a:lnTo>
                    <a:pt x="18055692" y="1498600"/>
                  </a:lnTo>
                  <a:lnTo>
                    <a:pt x="18055692" y="475234"/>
                  </a:lnTo>
                  <a:lnTo>
                    <a:pt x="18287988" y="475234"/>
                  </a:lnTo>
                  <a:lnTo>
                    <a:pt x="18287988" y="45935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47648" y="544207"/>
              <a:ext cx="916940" cy="753745"/>
            </a:xfrm>
            <a:custGeom>
              <a:avLst/>
              <a:gdLst/>
              <a:ahLst/>
              <a:cxnLst/>
              <a:rect l="l" t="t" r="r" b="b"/>
              <a:pathLst>
                <a:path w="916939" h="753744">
                  <a:moveTo>
                    <a:pt x="750417" y="374599"/>
                  </a:moveTo>
                  <a:lnTo>
                    <a:pt x="688225" y="373938"/>
                  </a:lnTo>
                  <a:lnTo>
                    <a:pt x="635342" y="371271"/>
                  </a:lnTo>
                  <a:lnTo>
                    <a:pt x="591058" y="365531"/>
                  </a:lnTo>
                  <a:lnTo>
                    <a:pt x="525437" y="340741"/>
                  </a:lnTo>
                  <a:lnTo>
                    <a:pt x="485635" y="291236"/>
                  </a:lnTo>
                  <a:lnTo>
                    <a:pt x="473621" y="254622"/>
                  </a:lnTo>
                  <a:lnTo>
                    <a:pt x="465937" y="208711"/>
                  </a:lnTo>
                  <a:lnTo>
                    <a:pt x="461848" y="152463"/>
                  </a:lnTo>
                  <a:lnTo>
                    <a:pt x="460641" y="84836"/>
                  </a:lnTo>
                  <a:lnTo>
                    <a:pt x="456120" y="84836"/>
                  </a:lnTo>
                  <a:lnTo>
                    <a:pt x="454914" y="152463"/>
                  </a:lnTo>
                  <a:lnTo>
                    <a:pt x="450824" y="208711"/>
                  </a:lnTo>
                  <a:lnTo>
                    <a:pt x="443128" y="254622"/>
                  </a:lnTo>
                  <a:lnTo>
                    <a:pt x="431126" y="291236"/>
                  </a:lnTo>
                  <a:lnTo>
                    <a:pt x="391325" y="340741"/>
                  </a:lnTo>
                  <a:lnTo>
                    <a:pt x="325691" y="365531"/>
                  </a:lnTo>
                  <a:lnTo>
                    <a:pt x="281419" y="371271"/>
                  </a:lnTo>
                  <a:lnTo>
                    <a:pt x="228536" y="373938"/>
                  </a:lnTo>
                  <a:lnTo>
                    <a:pt x="166344" y="374599"/>
                  </a:lnTo>
                  <a:lnTo>
                    <a:pt x="166344" y="379133"/>
                  </a:lnTo>
                  <a:lnTo>
                    <a:pt x="228536" y="379793"/>
                  </a:lnTo>
                  <a:lnTo>
                    <a:pt x="281419" y="382460"/>
                  </a:lnTo>
                  <a:lnTo>
                    <a:pt x="325691" y="388188"/>
                  </a:lnTo>
                  <a:lnTo>
                    <a:pt x="391325" y="412965"/>
                  </a:lnTo>
                  <a:lnTo>
                    <a:pt x="431126" y="462457"/>
                  </a:lnTo>
                  <a:lnTo>
                    <a:pt x="443128" y="499071"/>
                  </a:lnTo>
                  <a:lnTo>
                    <a:pt x="450824" y="544995"/>
                  </a:lnTo>
                  <a:lnTo>
                    <a:pt x="454914" y="601256"/>
                  </a:lnTo>
                  <a:lnTo>
                    <a:pt x="456120" y="668896"/>
                  </a:lnTo>
                  <a:lnTo>
                    <a:pt x="460641" y="668896"/>
                  </a:lnTo>
                  <a:lnTo>
                    <a:pt x="461848" y="601256"/>
                  </a:lnTo>
                  <a:lnTo>
                    <a:pt x="465937" y="544995"/>
                  </a:lnTo>
                  <a:lnTo>
                    <a:pt x="473621" y="499071"/>
                  </a:lnTo>
                  <a:lnTo>
                    <a:pt x="485635" y="462457"/>
                  </a:lnTo>
                  <a:lnTo>
                    <a:pt x="525437" y="412965"/>
                  </a:lnTo>
                  <a:lnTo>
                    <a:pt x="591058" y="388188"/>
                  </a:lnTo>
                  <a:lnTo>
                    <a:pt x="635342" y="382460"/>
                  </a:lnTo>
                  <a:lnTo>
                    <a:pt x="688225" y="379793"/>
                  </a:lnTo>
                  <a:lnTo>
                    <a:pt x="750417" y="379133"/>
                  </a:lnTo>
                  <a:lnTo>
                    <a:pt x="750417" y="374599"/>
                  </a:lnTo>
                  <a:close/>
                </a:path>
                <a:path w="916939" h="753744">
                  <a:moveTo>
                    <a:pt x="916736" y="542709"/>
                  </a:moveTo>
                  <a:lnTo>
                    <a:pt x="910361" y="498906"/>
                  </a:lnTo>
                  <a:lnTo>
                    <a:pt x="902601" y="471601"/>
                  </a:lnTo>
                  <a:lnTo>
                    <a:pt x="902601" y="537591"/>
                  </a:lnTo>
                  <a:lnTo>
                    <a:pt x="902512" y="542709"/>
                  </a:lnTo>
                  <a:lnTo>
                    <a:pt x="894575" y="612140"/>
                  </a:lnTo>
                  <a:lnTo>
                    <a:pt x="861618" y="671474"/>
                  </a:lnTo>
                  <a:lnTo>
                    <a:pt x="806462" y="713892"/>
                  </a:lnTo>
                  <a:lnTo>
                    <a:pt x="731799" y="737679"/>
                  </a:lnTo>
                  <a:lnTo>
                    <a:pt x="688009" y="742061"/>
                  </a:lnTo>
                  <a:lnTo>
                    <a:pt x="640359" y="741146"/>
                  </a:lnTo>
                  <a:lnTo>
                    <a:pt x="589191" y="734733"/>
                  </a:lnTo>
                  <a:lnTo>
                    <a:pt x="534847" y="722591"/>
                  </a:lnTo>
                  <a:lnTo>
                    <a:pt x="486676" y="707669"/>
                  </a:lnTo>
                  <a:lnTo>
                    <a:pt x="439115" y="689229"/>
                  </a:lnTo>
                  <a:lnTo>
                    <a:pt x="392493" y="667562"/>
                  </a:lnTo>
                  <a:lnTo>
                    <a:pt x="347116" y="642950"/>
                  </a:lnTo>
                  <a:lnTo>
                    <a:pt x="303314" y="615670"/>
                  </a:lnTo>
                  <a:lnTo>
                    <a:pt x="261378" y="586016"/>
                  </a:lnTo>
                  <a:lnTo>
                    <a:pt x="221640" y="554253"/>
                  </a:lnTo>
                  <a:lnTo>
                    <a:pt x="184416" y="520687"/>
                  </a:lnTo>
                  <a:lnTo>
                    <a:pt x="149999" y="485571"/>
                  </a:lnTo>
                  <a:lnTo>
                    <a:pt x="118732" y="449211"/>
                  </a:lnTo>
                  <a:lnTo>
                    <a:pt x="90893" y="411899"/>
                  </a:lnTo>
                  <a:lnTo>
                    <a:pt x="66789" y="373811"/>
                  </a:lnTo>
                  <a:lnTo>
                    <a:pt x="46837" y="335470"/>
                  </a:lnTo>
                  <a:lnTo>
                    <a:pt x="31229" y="296951"/>
                  </a:lnTo>
                  <a:lnTo>
                    <a:pt x="20332" y="258584"/>
                  </a:lnTo>
                  <a:lnTo>
                    <a:pt x="14147" y="216141"/>
                  </a:lnTo>
                  <a:lnTo>
                    <a:pt x="14249" y="211035"/>
                  </a:lnTo>
                  <a:lnTo>
                    <a:pt x="14871" y="177063"/>
                  </a:lnTo>
                  <a:lnTo>
                    <a:pt x="35699" y="109918"/>
                  </a:lnTo>
                  <a:lnTo>
                    <a:pt x="80086" y="58839"/>
                  </a:lnTo>
                  <a:lnTo>
                    <a:pt x="145326" y="25514"/>
                  </a:lnTo>
                  <a:lnTo>
                    <a:pt x="184924" y="16052"/>
                  </a:lnTo>
                  <a:lnTo>
                    <a:pt x="228714" y="11671"/>
                  </a:lnTo>
                  <a:lnTo>
                    <a:pt x="276377" y="12585"/>
                  </a:lnTo>
                  <a:lnTo>
                    <a:pt x="327545" y="18999"/>
                  </a:lnTo>
                  <a:lnTo>
                    <a:pt x="381901" y="31140"/>
                  </a:lnTo>
                  <a:lnTo>
                    <a:pt x="430085" y="46062"/>
                  </a:lnTo>
                  <a:lnTo>
                    <a:pt x="477647" y="64503"/>
                  </a:lnTo>
                  <a:lnTo>
                    <a:pt x="524268" y="86169"/>
                  </a:lnTo>
                  <a:lnTo>
                    <a:pt x="569633" y="110782"/>
                  </a:lnTo>
                  <a:lnTo>
                    <a:pt x="613448" y="138061"/>
                  </a:lnTo>
                  <a:lnTo>
                    <a:pt x="655370" y="167716"/>
                  </a:lnTo>
                  <a:lnTo>
                    <a:pt x="695109" y="199478"/>
                  </a:lnTo>
                  <a:lnTo>
                    <a:pt x="732345" y="233057"/>
                  </a:lnTo>
                  <a:lnTo>
                    <a:pt x="766749" y="268160"/>
                  </a:lnTo>
                  <a:lnTo>
                    <a:pt x="798029" y="304520"/>
                  </a:lnTo>
                  <a:lnTo>
                    <a:pt x="825855" y="341845"/>
                  </a:lnTo>
                  <a:lnTo>
                    <a:pt x="849922" y="379844"/>
                  </a:lnTo>
                  <a:lnTo>
                    <a:pt x="869924" y="418261"/>
                  </a:lnTo>
                  <a:lnTo>
                    <a:pt x="885520" y="456793"/>
                  </a:lnTo>
                  <a:lnTo>
                    <a:pt x="896429" y="495147"/>
                  </a:lnTo>
                  <a:lnTo>
                    <a:pt x="902601" y="537591"/>
                  </a:lnTo>
                  <a:lnTo>
                    <a:pt x="902601" y="471601"/>
                  </a:lnTo>
                  <a:lnTo>
                    <a:pt x="883018" y="419557"/>
                  </a:lnTo>
                  <a:lnTo>
                    <a:pt x="862330" y="379844"/>
                  </a:lnTo>
                  <a:lnTo>
                    <a:pt x="837539" y="340702"/>
                  </a:lnTo>
                  <a:lnTo>
                    <a:pt x="808824" y="302183"/>
                  </a:lnTo>
                  <a:lnTo>
                    <a:pt x="776554" y="264668"/>
                  </a:lnTo>
                  <a:lnTo>
                    <a:pt x="741045" y="228434"/>
                  </a:lnTo>
                  <a:lnTo>
                    <a:pt x="702627" y="193789"/>
                  </a:lnTo>
                  <a:lnTo>
                    <a:pt x="661631" y="161023"/>
                  </a:lnTo>
                  <a:lnTo>
                    <a:pt x="618375" y="130416"/>
                  </a:lnTo>
                  <a:lnTo>
                    <a:pt x="573176" y="102273"/>
                  </a:lnTo>
                  <a:lnTo>
                    <a:pt x="526364" y="76873"/>
                  </a:lnTo>
                  <a:lnTo>
                    <a:pt x="478269" y="54521"/>
                  </a:lnTo>
                  <a:lnTo>
                    <a:pt x="429209" y="35496"/>
                  </a:lnTo>
                  <a:lnTo>
                    <a:pt x="379501" y="20104"/>
                  </a:lnTo>
                  <a:lnTo>
                    <a:pt x="341757" y="11671"/>
                  </a:lnTo>
                  <a:lnTo>
                    <a:pt x="323405" y="7569"/>
                  </a:lnTo>
                  <a:lnTo>
                    <a:pt x="270598" y="939"/>
                  </a:lnTo>
                  <a:lnTo>
                    <a:pt x="221424" y="0"/>
                  </a:lnTo>
                  <a:lnTo>
                    <a:pt x="176225" y="4521"/>
                  </a:lnTo>
                  <a:lnTo>
                    <a:pt x="135369" y="14300"/>
                  </a:lnTo>
                  <a:lnTo>
                    <a:pt x="99187" y="29095"/>
                  </a:lnTo>
                  <a:lnTo>
                    <a:pt x="42265" y="72872"/>
                  </a:lnTo>
                  <a:lnTo>
                    <a:pt x="8267" y="134099"/>
                  </a:lnTo>
                  <a:lnTo>
                    <a:pt x="622" y="177063"/>
                  </a:lnTo>
                  <a:lnTo>
                    <a:pt x="0" y="211035"/>
                  </a:lnTo>
                  <a:lnTo>
                    <a:pt x="6388" y="254838"/>
                  </a:lnTo>
                  <a:lnTo>
                    <a:pt x="17640" y="294424"/>
                  </a:lnTo>
                  <a:lnTo>
                    <a:pt x="33743" y="334175"/>
                  </a:lnTo>
                  <a:lnTo>
                    <a:pt x="54381" y="373811"/>
                  </a:lnTo>
                  <a:lnTo>
                    <a:pt x="79209" y="413029"/>
                  </a:lnTo>
                  <a:lnTo>
                    <a:pt x="107924" y="451548"/>
                  </a:lnTo>
                  <a:lnTo>
                    <a:pt x="140195" y="489064"/>
                  </a:lnTo>
                  <a:lnTo>
                    <a:pt x="175704" y="525297"/>
                  </a:lnTo>
                  <a:lnTo>
                    <a:pt x="214122" y="559943"/>
                  </a:lnTo>
                  <a:lnTo>
                    <a:pt x="255117" y="592709"/>
                  </a:lnTo>
                  <a:lnTo>
                    <a:pt x="298386" y="623316"/>
                  </a:lnTo>
                  <a:lnTo>
                    <a:pt x="343585" y="651459"/>
                  </a:lnTo>
                  <a:lnTo>
                    <a:pt x="390385" y="676859"/>
                  </a:lnTo>
                  <a:lnTo>
                    <a:pt x="438492" y="699211"/>
                  </a:lnTo>
                  <a:lnTo>
                    <a:pt x="487553" y="718235"/>
                  </a:lnTo>
                  <a:lnTo>
                    <a:pt x="537260" y="733628"/>
                  </a:lnTo>
                  <a:lnTo>
                    <a:pt x="593344" y="746163"/>
                  </a:lnTo>
                  <a:lnTo>
                    <a:pt x="646150" y="752792"/>
                  </a:lnTo>
                  <a:lnTo>
                    <a:pt x="695325" y="753745"/>
                  </a:lnTo>
                  <a:lnTo>
                    <a:pt x="740511" y="749223"/>
                  </a:lnTo>
                  <a:lnTo>
                    <a:pt x="770470" y="742061"/>
                  </a:lnTo>
                  <a:lnTo>
                    <a:pt x="781367" y="739457"/>
                  </a:lnTo>
                  <a:lnTo>
                    <a:pt x="817549" y="724674"/>
                  </a:lnTo>
                  <a:lnTo>
                    <a:pt x="874471" y="680897"/>
                  </a:lnTo>
                  <a:lnTo>
                    <a:pt x="908456" y="619658"/>
                  </a:lnTo>
                  <a:lnTo>
                    <a:pt x="916114" y="576668"/>
                  </a:lnTo>
                  <a:lnTo>
                    <a:pt x="916736" y="542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379" y="9764916"/>
              <a:ext cx="1066165" cy="432434"/>
            </a:xfrm>
            <a:custGeom>
              <a:avLst/>
              <a:gdLst/>
              <a:ahLst/>
              <a:cxnLst/>
              <a:rect l="l" t="t" r="r" b="b"/>
              <a:pathLst>
                <a:path w="1066165" h="432434">
                  <a:moveTo>
                    <a:pt x="849860" y="432384"/>
                  </a:moveTo>
                  <a:lnTo>
                    <a:pt x="216192" y="432384"/>
                  </a:lnTo>
                  <a:lnTo>
                    <a:pt x="166621" y="426674"/>
                  </a:lnTo>
                  <a:lnTo>
                    <a:pt x="121116" y="410410"/>
                  </a:lnTo>
                  <a:lnTo>
                    <a:pt x="80975" y="384889"/>
                  </a:lnTo>
                  <a:lnTo>
                    <a:pt x="47495" y="351409"/>
                  </a:lnTo>
                  <a:lnTo>
                    <a:pt x="21974" y="311268"/>
                  </a:lnTo>
                  <a:lnTo>
                    <a:pt x="5709" y="265763"/>
                  </a:lnTo>
                  <a:lnTo>
                    <a:pt x="0" y="216192"/>
                  </a:lnTo>
                  <a:lnTo>
                    <a:pt x="5709" y="166621"/>
                  </a:lnTo>
                  <a:lnTo>
                    <a:pt x="21974" y="121116"/>
                  </a:lnTo>
                  <a:lnTo>
                    <a:pt x="47495" y="80975"/>
                  </a:lnTo>
                  <a:lnTo>
                    <a:pt x="80975" y="47495"/>
                  </a:lnTo>
                  <a:lnTo>
                    <a:pt x="121116" y="21974"/>
                  </a:lnTo>
                  <a:lnTo>
                    <a:pt x="166621" y="5709"/>
                  </a:lnTo>
                  <a:lnTo>
                    <a:pt x="216192" y="0"/>
                  </a:lnTo>
                  <a:lnTo>
                    <a:pt x="849860" y="0"/>
                  </a:lnTo>
                  <a:lnTo>
                    <a:pt x="899431" y="5709"/>
                  </a:lnTo>
                  <a:lnTo>
                    <a:pt x="944936" y="21974"/>
                  </a:lnTo>
                  <a:lnTo>
                    <a:pt x="985077" y="47495"/>
                  </a:lnTo>
                  <a:lnTo>
                    <a:pt x="1018557" y="80975"/>
                  </a:lnTo>
                  <a:lnTo>
                    <a:pt x="1044078" y="121116"/>
                  </a:lnTo>
                  <a:lnTo>
                    <a:pt x="1060342" y="166621"/>
                  </a:lnTo>
                  <a:lnTo>
                    <a:pt x="1065760" y="213657"/>
                  </a:lnTo>
                  <a:lnTo>
                    <a:pt x="1065760" y="218727"/>
                  </a:lnTo>
                  <a:lnTo>
                    <a:pt x="1060342" y="265763"/>
                  </a:lnTo>
                  <a:lnTo>
                    <a:pt x="1044078" y="311268"/>
                  </a:lnTo>
                  <a:lnTo>
                    <a:pt x="1018557" y="351409"/>
                  </a:lnTo>
                  <a:lnTo>
                    <a:pt x="985077" y="384889"/>
                  </a:lnTo>
                  <a:lnTo>
                    <a:pt x="944936" y="410410"/>
                  </a:lnTo>
                  <a:lnTo>
                    <a:pt x="899431" y="426674"/>
                  </a:lnTo>
                  <a:lnTo>
                    <a:pt x="849860" y="432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0379" y="9764916"/>
              <a:ext cx="1066165" cy="428625"/>
            </a:xfrm>
            <a:custGeom>
              <a:avLst/>
              <a:gdLst/>
              <a:ahLst/>
              <a:cxnLst/>
              <a:rect l="l" t="t" r="r" b="b"/>
              <a:pathLst>
                <a:path w="1066165" h="428625">
                  <a:moveTo>
                    <a:pt x="183950" y="428624"/>
                  </a:moveTo>
                  <a:lnTo>
                    <a:pt x="121099" y="410364"/>
                  </a:lnTo>
                  <a:lnTo>
                    <a:pt x="80963" y="384846"/>
                  </a:lnTo>
                  <a:lnTo>
                    <a:pt x="47488" y="351371"/>
                  </a:lnTo>
                  <a:lnTo>
                    <a:pt x="21970" y="311235"/>
                  </a:lnTo>
                  <a:lnTo>
                    <a:pt x="5708" y="265736"/>
                  </a:lnTo>
                  <a:lnTo>
                    <a:pt x="0" y="216172"/>
                  </a:lnTo>
                  <a:lnTo>
                    <a:pt x="5709" y="166608"/>
                  </a:lnTo>
                  <a:lnTo>
                    <a:pt x="21971" y="121109"/>
                  </a:lnTo>
                  <a:lnTo>
                    <a:pt x="47488" y="80973"/>
                  </a:lnTo>
                  <a:lnTo>
                    <a:pt x="80964" y="47498"/>
                  </a:lnTo>
                  <a:lnTo>
                    <a:pt x="121099" y="21980"/>
                  </a:lnTo>
                  <a:lnTo>
                    <a:pt x="166598" y="5718"/>
                  </a:lnTo>
                  <a:lnTo>
                    <a:pt x="216162" y="0"/>
                  </a:lnTo>
                  <a:lnTo>
                    <a:pt x="849744" y="0"/>
                  </a:lnTo>
                  <a:lnTo>
                    <a:pt x="899308" y="5718"/>
                  </a:lnTo>
                  <a:lnTo>
                    <a:pt x="944807" y="21980"/>
                  </a:lnTo>
                  <a:lnTo>
                    <a:pt x="984943" y="47498"/>
                  </a:lnTo>
                  <a:lnTo>
                    <a:pt x="1018418" y="80973"/>
                  </a:lnTo>
                  <a:lnTo>
                    <a:pt x="1043936" y="121109"/>
                  </a:lnTo>
                  <a:lnTo>
                    <a:pt x="1060198" y="166608"/>
                  </a:lnTo>
                  <a:lnTo>
                    <a:pt x="1065907" y="216172"/>
                  </a:lnTo>
                  <a:lnTo>
                    <a:pt x="1060198" y="265736"/>
                  </a:lnTo>
                  <a:lnTo>
                    <a:pt x="1043936" y="311235"/>
                  </a:lnTo>
                  <a:lnTo>
                    <a:pt x="1018418" y="351371"/>
                  </a:lnTo>
                  <a:lnTo>
                    <a:pt x="984943" y="384846"/>
                  </a:lnTo>
                  <a:lnTo>
                    <a:pt x="944807" y="410364"/>
                  </a:lnTo>
                  <a:lnTo>
                    <a:pt x="899308" y="426626"/>
                  </a:lnTo>
                  <a:lnTo>
                    <a:pt x="881956" y="4286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2781" y="2998933"/>
              <a:ext cx="5543549" cy="43154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8270757" y="7705722"/>
            <a:ext cx="228346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60">
                <a:solidFill>
                  <a:srgbClr val="201F1B"/>
                </a:solidFill>
                <a:latin typeface="Arial MT"/>
                <a:cs typeface="Arial MT"/>
              </a:rPr>
              <a:t>Weight</a:t>
            </a:r>
            <a:r>
              <a:rPr dirty="0" sz="3150" spc="-165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100">
                <a:solidFill>
                  <a:srgbClr val="201F1B"/>
                </a:solidFill>
                <a:latin typeface="Arial MT"/>
                <a:cs typeface="Arial MT"/>
              </a:rPr>
              <a:t>=</a:t>
            </a:r>
            <a:r>
              <a:rPr dirty="0" sz="3150" spc="-165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25">
                <a:solidFill>
                  <a:srgbClr val="201F1B"/>
                </a:solidFill>
                <a:latin typeface="Arial MT"/>
                <a:cs typeface="Arial MT"/>
              </a:rPr>
              <a:t>0.5</a:t>
            </a:r>
            <a:endParaRPr sz="315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33405" y="2964382"/>
            <a:ext cx="17132935" cy="4346575"/>
            <a:chOff x="933405" y="2964382"/>
            <a:chExt cx="17132935" cy="434657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05" y="2964382"/>
              <a:ext cx="5328368" cy="42981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6125" y="2998933"/>
              <a:ext cx="5569805" cy="431145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282972" y="7658917"/>
            <a:ext cx="2277745" cy="504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50" spc="55">
                <a:solidFill>
                  <a:srgbClr val="201F1B"/>
                </a:solidFill>
                <a:latin typeface="Arial MT"/>
                <a:cs typeface="Arial MT"/>
              </a:rPr>
              <a:t>Weight</a:t>
            </a:r>
            <a:r>
              <a:rPr dirty="0" sz="3150" spc="-165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120">
                <a:solidFill>
                  <a:srgbClr val="201F1B"/>
                </a:solidFill>
                <a:latin typeface="Arial MT"/>
                <a:cs typeface="Arial MT"/>
              </a:rPr>
              <a:t>=</a:t>
            </a:r>
            <a:r>
              <a:rPr dirty="0" sz="3150" spc="-160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25">
                <a:solidFill>
                  <a:srgbClr val="201F1B"/>
                </a:solidFill>
                <a:latin typeface="Arial MT"/>
                <a:cs typeface="Arial MT"/>
              </a:rPr>
              <a:t>0.1</a:t>
            </a:r>
            <a:endParaRPr sz="31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6822" y="9843549"/>
            <a:ext cx="607695" cy="274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7</a:t>
            </a:fld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14">
                <a:solidFill>
                  <a:srgbClr val="201F1B"/>
                </a:solidFill>
                <a:latin typeface="Arial Black"/>
                <a:cs typeface="Arial Black"/>
              </a:rPr>
              <a:t>/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105">
                <a:solidFill>
                  <a:srgbClr val="201F1B"/>
                </a:solidFill>
                <a:latin typeface="Arial Black"/>
                <a:cs typeface="Arial Black"/>
              </a:rPr>
              <a:t>1</a:t>
            </a:r>
            <a:r>
              <a:rPr dirty="0" sz="1450" spc="-275">
                <a:solidFill>
                  <a:srgbClr val="201F1B"/>
                </a:solidFill>
                <a:latin typeface="Arial Black"/>
                <a:cs typeface="Arial Black"/>
              </a:rPr>
              <a:t> </a:t>
            </a:r>
            <a:r>
              <a:rPr dirty="0" sz="1450" spc="55">
                <a:solidFill>
                  <a:srgbClr val="201F1B"/>
                </a:solidFill>
                <a:latin typeface="Arial Black"/>
                <a:cs typeface="Arial Black"/>
              </a:rPr>
              <a:t>4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715"/>
              <a:t>實作成果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4140513" y="7705722"/>
            <a:ext cx="228346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60">
                <a:solidFill>
                  <a:srgbClr val="201F1B"/>
                </a:solidFill>
                <a:latin typeface="Arial MT"/>
                <a:cs typeface="Arial MT"/>
              </a:rPr>
              <a:t>Weight</a:t>
            </a:r>
            <a:r>
              <a:rPr dirty="0" sz="3150" spc="-165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100">
                <a:solidFill>
                  <a:srgbClr val="201F1B"/>
                </a:solidFill>
                <a:latin typeface="Arial MT"/>
                <a:cs typeface="Arial MT"/>
              </a:rPr>
              <a:t>=</a:t>
            </a:r>
            <a:r>
              <a:rPr dirty="0" sz="3150" spc="-165">
                <a:solidFill>
                  <a:srgbClr val="201F1B"/>
                </a:solidFill>
                <a:latin typeface="Arial MT"/>
                <a:cs typeface="Arial MT"/>
              </a:rPr>
              <a:t> </a:t>
            </a:r>
            <a:r>
              <a:rPr dirty="0" sz="3150" spc="-25">
                <a:solidFill>
                  <a:srgbClr val="201F1B"/>
                </a:solidFill>
                <a:latin typeface="Arial MT"/>
                <a:cs typeface="Arial MT"/>
              </a:rPr>
              <a:t>0.9</a:t>
            </a:r>
            <a:endParaRPr sz="3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劉恒維</dc:creator>
  <cp:keywords>DAGVqraQnuE,BAEt7qqB9iM</cp:keywords>
  <dc:title>Social Media Report Presentation</dc:title>
  <dcterms:created xsi:type="dcterms:W3CDTF">2024-12-16T03:34:15Z</dcterms:created>
  <dcterms:modified xsi:type="dcterms:W3CDTF">2024-12-16T03:34:15Z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2024-12-16T00:00:00Z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2024-12-16T00:00:00Z</vt:filetime>
  </property>
  <property fmtid="{D5CDD505-2E9C-101B-9397-08002B2CF9AE}" pid="5" name="Producer">
    <vt:lpwstr>Canva</vt:lpwstr>
  </property>
</Properties>
</file>